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1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EBB0"/>
    <a:srgbClr val="394A92"/>
    <a:srgbClr val="C5CADF"/>
    <a:srgbClr val="3DBEFF"/>
    <a:srgbClr val="D9EAD3"/>
    <a:srgbClr val="FFF2CC"/>
    <a:srgbClr val="9B3A4D"/>
    <a:srgbClr val="E2AE79"/>
    <a:srgbClr val="D0DCAA"/>
    <a:srgbClr val="566C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58" y="-6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497EB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733-4116-8C1F-C3E55A02105A}"/>
              </c:ext>
            </c:extLst>
          </c:dPt>
          <c:dPt>
            <c:idx val="1"/>
            <c:bubble3D val="0"/>
            <c:spPr>
              <a:solidFill>
                <a:srgbClr val="68AC5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733-4116-8C1F-C3E55A02105A}"/>
              </c:ext>
            </c:extLst>
          </c:dPt>
          <c:dPt>
            <c:idx val="2"/>
            <c:bubble3D val="0"/>
            <c:spPr>
              <a:solidFill>
                <a:srgbClr val="70A0A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733-4116-8C1F-C3E55A02105A}"/>
              </c:ext>
            </c:extLst>
          </c:dPt>
          <c:dPt>
            <c:idx val="3"/>
            <c:bubble3D val="0"/>
            <c:spPr>
              <a:solidFill>
                <a:srgbClr val="8CBDA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733-4116-8C1F-C3E55A02105A}"/>
              </c:ext>
            </c:extLst>
          </c:dPt>
          <c:dPt>
            <c:idx val="4"/>
            <c:bubble3D val="0"/>
            <c:spPr>
              <a:solidFill>
                <a:srgbClr val="566CA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733-4116-8C1F-C3E55A02105A}"/>
              </c:ext>
            </c:extLst>
          </c:dPt>
          <c:dPt>
            <c:idx val="5"/>
            <c:bubble3D val="0"/>
            <c:spPr>
              <a:solidFill>
                <a:srgbClr val="D0DCA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5733-4116-8C1F-C3E55A02105A}"/>
              </c:ext>
            </c:extLst>
          </c:dPt>
          <c:dPt>
            <c:idx val="6"/>
            <c:bubble3D val="0"/>
            <c:spPr>
              <a:solidFill>
                <a:srgbClr val="0EEBB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5733-4116-8C1F-C3E55A02105A}"/>
              </c:ext>
            </c:extLst>
          </c:dPt>
          <c:dPt>
            <c:idx val="7"/>
            <c:bubble3D val="0"/>
            <c:spPr>
              <a:solidFill>
                <a:srgbClr val="E2AE7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5733-4116-8C1F-C3E55A02105A}"/>
              </c:ext>
            </c:extLst>
          </c:dPt>
          <c:dPt>
            <c:idx val="8"/>
            <c:bubble3D val="0"/>
            <c:spPr>
              <a:solidFill>
                <a:srgbClr val="394A9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5733-4116-8C1F-C3E55A02105A}"/>
              </c:ext>
            </c:extLst>
          </c:dPt>
          <c:dPt>
            <c:idx val="9"/>
            <c:bubble3D val="0"/>
            <c:spPr>
              <a:solidFill>
                <a:srgbClr val="9B3A4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5733-4116-8C1F-C3E55A02105A}"/>
              </c:ext>
            </c:extLst>
          </c:dPt>
          <c:val>
            <c:numRef>
              <c:f>Sheet1!$B$2:$B$11</c:f>
              <c:numCache>
                <c:formatCode>General</c:formatCode>
                <c:ptCount val="10"/>
                <c:pt idx="0">
                  <c:v>2</c:v>
                </c:pt>
                <c:pt idx="1">
                  <c:v>2.5</c:v>
                </c:pt>
                <c:pt idx="2">
                  <c:v>3</c:v>
                </c:pt>
                <c:pt idx="3">
                  <c:v>2</c:v>
                </c:pt>
                <c:pt idx="4">
                  <c:v>3</c:v>
                </c:pt>
                <c:pt idx="5">
                  <c:v>2</c:v>
                </c:pt>
                <c:pt idx="6">
                  <c:v>2.5</c:v>
                </c:pt>
                <c:pt idx="7">
                  <c:v>2</c:v>
                </c:pt>
                <c:pt idx="8">
                  <c:v>3</c:v>
                </c:pt>
                <c:pt idx="9">
                  <c:v>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列2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Sheet1!$A$2:$A$11</c15:sqref>
                        </c15:formulaRef>
                      </c:ext>
                    </c:extLst>
                    <c:strCache>
                      <c:ptCount val="10"/>
                      <c:pt idx="0">
                        <c:v>变形杆菌</c:v>
                      </c:pt>
                      <c:pt idx="1">
                        <c:v>表皮葡萄球菌</c:v>
                      </c:pt>
                      <c:pt idx="2">
                        <c:v>大肠杆菌</c:v>
                      </c:pt>
                      <c:pt idx="3">
                        <c:v>肺克菌</c:v>
                      </c:pt>
                      <c:pt idx="4">
                        <c:v>金黄色葡萄球菌</c:v>
                      </c:pt>
                      <c:pt idx="5">
                        <c:v>耐药性金黄色葡萄球菌</c:v>
                      </c:pt>
                      <c:pt idx="6">
                        <c:v>卡他莫拉菌</c:v>
                      </c:pt>
                      <c:pt idx="7">
                        <c:v>凝固酶阴性葡萄球菌</c:v>
                      </c:pt>
                      <c:pt idx="8">
                        <c:v>铜绿假单胞菌</c:v>
                      </c:pt>
                      <c:pt idx="9">
                        <c:v>阴沟肠杆菌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A-5733-4116-8C1F-C3E55A02105A}"/>
            </c:ext>
          </c:extLst>
        </c:ser>
        <c:ser>
          <c:idx val="1"/>
          <c:order val="1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AF07-4B89-A4B1-021DC2634AC2}"/>
              </c:ext>
            </c:extLst>
          </c:dPt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Sheet1!$A$2:$A$11</c15:sqref>
                        </c15:formulaRef>
                      </c:ext>
                    </c:extLst>
                    <c:strCache>
                      <c:ptCount val="10"/>
                      <c:pt idx="0">
                        <c:v>变形杆菌</c:v>
                      </c:pt>
                      <c:pt idx="1">
                        <c:v>表皮葡萄球菌</c:v>
                      </c:pt>
                      <c:pt idx="2">
                        <c:v>大肠杆菌</c:v>
                      </c:pt>
                      <c:pt idx="3">
                        <c:v>肺克菌</c:v>
                      </c:pt>
                      <c:pt idx="4">
                        <c:v>金黄色葡萄球菌</c:v>
                      </c:pt>
                      <c:pt idx="5">
                        <c:v>耐药性金黄色葡萄球菌</c:v>
                      </c:pt>
                      <c:pt idx="6">
                        <c:v>卡他莫拉菌</c:v>
                      </c:pt>
                      <c:pt idx="7">
                        <c:v>凝固酶阴性葡萄球菌</c:v>
                      </c:pt>
                      <c:pt idx="8">
                        <c:v>铜绿假单胞菌</c:v>
                      </c:pt>
                      <c:pt idx="9">
                        <c:v>阴沟肠杆菌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B-5733-4116-8C1F-C3E55A0210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9F0174-6A74-F95B-5E43-FA4528EB7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1F69C5E-7348-3E16-BDB8-C8F6809899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CA7A6C-874C-ADE5-B65E-650742C44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B057-7B2A-444F-9870-6BB6CE5C7F33}" type="datetimeFigureOut">
              <a:rPr lang="zh-CN" altLang="en-US" smtClean="0"/>
              <a:t>2023-10-06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BADFB4-5A0F-3B57-B084-518EC7540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218239-B1C1-B036-BD0A-530115E3F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1FA91-FEDC-4B7B-8418-99AE49FE53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166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76C631-4E48-F718-9BF9-EF5B9EB3F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82B2819-45C3-7370-FF54-7CDCB4200B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EFF22D-D4BB-4D00-7C67-39797C9CD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B057-7B2A-444F-9870-6BB6CE5C7F33}" type="datetimeFigureOut">
              <a:rPr lang="zh-CN" altLang="en-US" smtClean="0"/>
              <a:t>2023-10-06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580578-526F-0507-7D41-4A6A53C43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2A7AB3-11AC-918B-21B3-C9ACCBC1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1FA91-FEDC-4B7B-8418-99AE49FE53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466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C9A9D71-D3C0-590B-C87A-6FD227EC43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B19D5A0-BAE8-ED41-FDE7-814C6298FC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F9F16B-D1BA-C9B0-71BA-7AC5BBB09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B057-7B2A-444F-9870-6BB6CE5C7F33}" type="datetimeFigureOut">
              <a:rPr lang="zh-CN" altLang="en-US" smtClean="0"/>
              <a:t>2023-10-06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223ABC-0973-2939-1E14-670F48408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E2D32D-E52F-9A0C-942E-9E03ABBCD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1FA91-FEDC-4B7B-8418-99AE49FE53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391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1BADC9-A866-B43D-3066-11D0F0C36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0518D1-92E5-7549-F799-C714C0D2A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AFD342-4E65-A817-6BD0-66DE9627C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B057-7B2A-444F-9870-6BB6CE5C7F33}" type="datetimeFigureOut">
              <a:rPr lang="zh-CN" altLang="en-US" smtClean="0"/>
              <a:t>2023-10-06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78B901-CB38-E4C9-8B66-56F824536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AEC503-635B-1FE7-FA8F-ABA90B533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1FA91-FEDC-4B7B-8418-99AE49FE53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679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3AE130-5863-2EF7-4F7D-35F6E7C7A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564139-171E-AD9A-A80D-5A348B125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44DD83-D9E3-2CE2-EA3B-7802DA58A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B057-7B2A-444F-9870-6BB6CE5C7F33}" type="datetimeFigureOut">
              <a:rPr lang="zh-CN" altLang="en-US" smtClean="0"/>
              <a:t>2023-10-06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0F1D5D-B345-4D4C-8098-BC11DE4B4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C36035-BC08-333E-142E-6CFE2E9FF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1FA91-FEDC-4B7B-8418-99AE49FE53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820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BCBAF0-F534-8926-12EC-F1C43764A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378389-BFD7-12D0-0642-14293AE190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5F42B04-1C0E-32E0-5404-32B740DA73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7B39C8-1900-3F97-ECA7-C8CA21C77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B057-7B2A-444F-9870-6BB6CE5C7F33}" type="datetimeFigureOut">
              <a:rPr lang="zh-CN" altLang="en-US" smtClean="0"/>
              <a:t>2023-10-06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481C75D-DE78-9E8B-2ABA-F217FCDD2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E4126F-BC92-E444-A9D4-E546059F2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1FA91-FEDC-4B7B-8418-99AE49FE53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5701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970C4E-CE55-1221-BB0F-185F33528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6F7F8C-58E3-CD81-7270-8E480DFA87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476EB3-7244-E9D2-758D-B25BA1140F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37ACBB9-C5CD-8794-1A1F-46718F0792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6126769-8E57-9D06-CB6D-A16820A328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AB132C3-CDE0-643F-3DAA-F24D4E627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B057-7B2A-444F-9870-6BB6CE5C7F33}" type="datetimeFigureOut">
              <a:rPr lang="zh-CN" altLang="en-US" smtClean="0"/>
              <a:t>2023-10-06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0C41134-02F4-F660-F0FD-D1BA02263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A999B23-B9FA-529F-1AEE-9945E2B78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1FA91-FEDC-4B7B-8418-99AE49FE53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37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8B842B-B9DC-312D-4CFD-0528ECE51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B7CADE1-A433-E387-A4F8-29C903B84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B057-7B2A-444F-9870-6BB6CE5C7F33}" type="datetimeFigureOut">
              <a:rPr lang="zh-CN" altLang="en-US" smtClean="0"/>
              <a:t>2023-10-06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8F7F555-7E8C-DB25-8EBC-BC8FDC68C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F325986-1BB1-5EEB-B76D-BF539E6C4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1FA91-FEDC-4B7B-8418-99AE49FE53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75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58737D7-B190-71A4-5DD7-6C4E6D066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B057-7B2A-444F-9870-6BB6CE5C7F33}" type="datetimeFigureOut">
              <a:rPr lang="zh-CN" altLang="en-US" smtClean="0"/>
              <a:t>2023-10-06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B5FC098-9769-5446-9D2A-ADD89BA71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9948FD-6295-1C6B-9722-E271C6398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1FA91-FEDC-4B7B-8418-99AE49FE53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4965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4AA095-C891-D955-A9A6-5E7516696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41909D-2104-FF62-EFE9-7875C5E13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28498C-421B-3DD4-4D3D-809703D0DC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B00BE06-2436-BCE7-2DDA-1433B8F41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B057-7B2A-444F-9870-6BB6CE5C7F33}" type="datetimeFigureOut">
              <a:rPr lang="zh-CN" altLang="en-US" smtClean="0"/>
              <a:t>2023-10-06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CF578F7-6F2E-72EE-97A1-B9797CBF7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611DCF-494C-EFB8-4AE4-DE850705C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1FA91-FEDC-4B7B-8418-99AE49FE53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906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7B489F-668A-859F-BB49-A2471A53C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FB46E2F-A3B1-3B06-DB75-140538EB51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C597FA8-705D-0859-DDEE-99C2B3C5DC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622A99-5C6A-9268-69B8-B4D1423BC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B057-7B2A-444F-9870-6BB6CE5C7F33}" type="datetimeFigureOut">
              <a:rPr lang="zh-CN" altLang="en-US" smtClean="0"/>
              <a:t>2023-10-06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4DB056-923B-E50D-44F1-0AA6A16D7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3E73D1-26E4-D315-9AA4-2C6B3D6BB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1FA91-FEDC-4B7B-8418-99AE49FE53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608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98CB435-DA49-E04C-C96A-168CC7C64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2C980F-ED07-40C4-5BC3-F1D4AF1AA3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233B6B-F082-2544-0C55-0C73FD8CC6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BB057-7B2A-444F-9870-6BB6CE5C7F33}" type="datetimeFigureOut">
              <a:rPr lang="zh-CN" altLang="en-US" smtClean="0"/>
              <a:t>2023-10-06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AD8738-7F81-CADD-D4C5-53317E4E92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773806-2C92-92D6-0E23-97E6D5C06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1FA91-FEDC-4B7B-8418-99AE49FE53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615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FBF66F9-D7F0-9BF4-471F-C9BE6F355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68286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52865C6-D18B-22AB-7C8B-E0AC7AB27155}"/>
              </a:ext>
            </a:extLst>
          </p:cNvPr>
          <p:cNvSpPr txBox="1"/>
          <p:nvPr/>
        </p:nvSpPr>
        <p:spPr>
          <a:xfrm>
            <a:off x="5628640" y="1443841"/>
            <a:ext cx="13121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幼圆" panose="02010509060101010101" pitchFamily="49" charset="-122"/>
                <a:ea typeface="幼圆" panose="02010509060101010101" pitchFamily="49" charset="-122"/>
              </a:rPr>
              <a:t>#9B3A4D</a:t>
            </a:r>
          </a:p>
          <a:p>
            <a:r>
              <a:rPr lang="en-US" altLang="zh-CN" b="1" dirty="0">
                <a:latin typeface="幼圆" panose="02010509060101010101" pitchFamily="49" charset="-122"/>
                <a:ea typeface="幼圆" panose="02010509060101010101" pitchFamily="49" charset="-122"/>
              </a:rPr>
              <a:t>#394A92</a:t>
            </a:r>
          </a:p>
          <a:p>
            <a:r>
              <a:rPr lang="en-US" altLang="zh-CN" b="1" dirty="0">
                <a:latin typeface="幼圆" panose="02010509060101010101" pitchFamily="49" charset="-122"/>
                <a:ea typeface="幼圆" panose="02010509060101010101" pitchFamily="49" charset="-122"/>
              </a:rPr>
              <a:t>#E2AE79</a:t>
            </a:r>
          </a:p>
          <a:p>
            <a:r>
              <a:rPr lang="en-US" altLang="zh-CN" b="1" dirty="0">
                <a:latin typeface="幼圆" panose="02010509060101010101" pitchFamily="49" charset="-122"/>
                <a:ea typeface="幼圆" panose="02010509060101010101" pitchFamily="49" charset="-122"/>
              </a:rPr>
              <a:t>#68AC57</a:t>
            </a:r>
          </a:p>
          <a:p>
            <a:r>
              <a:rPr lang="en-US" altLang="zh-CN" b="1" dirty="0">
                <a:latin typeface="幼圆" panose="02010509060101010101" pitchFamily="49" charset="-122"/>
                <a:ea typeface="幼圆" panose="02010509060101010101" pitchFamily="49" charset="-122"/>
              </a:rPr>
              <a:t>#DODCAA</a:t>
            </a:r>
          </a:p>
          <a:p>
            <a:r>
              <a:rPr lang="en-US" altLang="zh-CN" b="1" dirty="0">
                <a:latin typeface="幼圆" panose="02010509060101010101" pitchFamily="49" charset="-122"/>
                <a:ea typeface="幼圆" panose="02010509060101010101" pitchFamily="49" charset="-122"/>
              </a:rPr>
              <a:t>#FOEEBB</a:t>
            </a:r>
          </a:p>
          <a:p>
            <a:r>
              <a:rPr lang="en-US" altLang="zh-CN" b="1" dirty="0">
                <a:latin typeface="幼圆" panose="02010509060101010101" pitchFamily="49" charset="-122"/>
                <a:ea typeface="幼圆" panose="02010509060101010101" pitchFamily="49" charset="-122"/>
              </a:rPr>
              <a:t>#497EB2</a:t>
            </a:r>
          </a:p>
          <a:p>
            <a:r>
              <a:rPr lang="en-US" altLang="zh-CN" b="1" dirty="0">
                <a:latin typeface="幼圆" panose="02010509060101010101" pitchFamily="49" charset="-122"/>
                <a:ea typeface="幼圆" panose="02010509060101010101" pitchFamily="49" charset="-122"/>
              </a:rPr>
              <a:t>#8E549E</a:t>
            </a:r>
          </a:p>
          <a:p>
            <a:r>
              <a:rPr lang="en-US" altLang="zh-CN" b="1" dirty="0">
                <a:latin typeface="幼圆" panose="02010509060101010101" pitchFamily="49" charset="-122"/>
                <a:ea typeface="幼圆" panose="02010509060101010101" pitchFamily="49" charset="-122"/>
              </a:rPr>
              <a:t>#8CBDA7</a:t>
            </a:r>
          </a:p>
          <a:p>
            <a:r>
              <a:rPr lang="en-US" altLang="zh-CN" b="1" dirty="0">
                <a:latin typeface="幼圆" panose="02010509060101010101" pitchFamily="49" charset="-122"/>
                <a:ea typeface="幼圆" panose="02010509060101010101" pitchFamily="49" charset="-122"/>
              </a:rPr>
              <a:t>#566CA5</a:t>
            </a:r>
          </a:p>
          <a:p>
            <a:r>
              <a:rPr lang="en-US" altLang="zh-CN" b="1" dirty="0">
                <a:latin typeface="幼圆" panose="02010509060101010101" pitchFamily="49" charset="-122"/>
                <a:ea typeface="幼圆" panose="02010509060101010101" pitchFamily="49" charset="-122"/>
              </a:rPr>
              <a:t>#D2352C</a:t>
            </a:r>
          </a:p>
          <a:p>
            <a:r>
              <a:rPr lang="en-US" altLang="zh-CN" b="1" dirty="0">
                <a:latin typeface="幼圆" panose="02010509060101010101" pitchFamily="49" charset="-122"/>
                <a:ea typeface="幼圆" panose="02010509060101010101" pitchFamily="49" charset="-122"/>
              </a:rPr>
              <a:t>#F4C28F</a:t>
            </a:r>
          </a:p>
          <a:p>
            <a:r>
              <a:rPr lang="en-US" altLang="zh-CN" b="1" dirty="0">
                <a:latin typeface="幼圆" panose="02010509060101010101" pitchFamily="49" charset="-122"/>
                <a:ea typeface="幼圆" panose="02010509060101010101" pitchFamily="49" charset="-122"/>
              </a:rPr>
              <a:t>#70A0AC</a:t>
            </a:r>
          </a:p>
          <a:p>
            <a:r>
              <a:rPr lang="en-US" altLang="zh-CN" b="1" dirty="0">
                <a:latin typeface="幼圆" panose="02010509060101010101" pitchFamily="49" charset="-122"/>
                <a:ea typeface="幼圆" panose="02010509060101010101" pitchFamily="49" charset="-122"/>
              </a:rPr>
              <a:t>#BAAFDI</a:t>
            </a:r>
            <a:endParaRPr lang="zh-CN" altLang="en-US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F4B1B74-2E2E-3D88-1A50-7ADF4EA91665}"/>
              </a:ext>
            </a:extLst>
          </p:cNvPr>
          <p:cNvSpPr txBox="1"/>
          <p:nvPr/>
        </p:nvSpPr>
        <p:spPr>
          <a:xfrm>
            <a:off x="5182378" y="1074509"/>
            <a:ext cx="220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配色十六进制代码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2F00FBA-C7D9-5A0A-8AF5-1051054B949A}"/>
              </a:ext>
            </a:extLst>
          </p:cNvPr>
          <p:cNvSpPr txBox="1"/>
          <p:nvPr/>
        </p:nvSpPr>
        <p:spPr>
          <a:xfrm>
            <a:off x="8525018" y="797510"/>
            <a:ext cx="2204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细菌名称</a:t>
            </a:r>
            <a:endParaRPr lang="en-US" altLang="zh-CN" dirty="0"/>
          </a:p>
          <a:p>
            <a:pPr algn="ctr"/>
            <a:r>
              <a:rPr lang="zh-CN" altLang="en-US" dirty="0"/>
              <a:t>中文：英文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B74A153E-F62B-CFE7-340F-B1F9077090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657661"/>
              </p:ext>
            </p:extLst>
          </p:nvPr>
        </p:nvGraphicFramePr>
        <p:xfrm>
          <a:off x="8392374" y="1443841"/>
          <a:ext cx="2470007" cy="51160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70007">
                  <a:extLst>
                    <a:ext uri="{9D8B030D-6E8A-4147-A177-3AD203B41FA5}">
                      <a16:colId xmlns:a16="http://schemas.microsoft.com/office/drawing/2014/main" val="1219660152"/>
                    </a:ext>
                  </a:extLst>
                </a:gridCol>
              </a:tblGrid>
              <a:tr h="358355"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S. aureus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金黄色葡萄球菌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087870"/>
                  </a:ext>
                </a:extLst>
              </a:tr>
              <a:tr h="537533"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 err="1">
                          <a:solidFill>
                            <a:schemeClr val="tx1"/>
                          </a:solidFill>
                          <a:effectLst/>
                        </a:rPr>
                        <a:t>Cns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凝固酶阴性葡萄球菌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92168"/>
                  </a:ext>
                </a:extLst>
              </a:tr>
              <a:tr h="358355"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S. </a:t>
                      </a:r>
                      <a:r>
                        <a:rPr lang="en-US" sz="1400" kern="100" dirty="0" err="1">
                          <a:solidFill>
                            <a:schemeClr val="tx1"/>
                          </a:solidFill>
                          <a:effectLst/>
                        </a:rPr>
                        <a:t>epidermidi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表皮葡萄球菌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05"/>
                  </a:ext>
                </a:extLst>
              </a:tr>
              <a:tr h="537533"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MSSA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不耐药金黄色葡萄球菌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004076"/>
                  </a:ext>
                </a:extLst>
              </a:tr>
              <a:tr h="537533"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MRSA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耐药金黄色葡萄球菌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0679306"/>
                  </a:ext>
                </a:extLst>
              </a:tr>
              <a:tr h="453078"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P. aeruginosa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铜绿假单胞菌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014658"/>
                  </a:ext>
                </a:extLst>
              </a:tr>
              <a:tr h="358355"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K. pneumoniae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肺炎克雷伯菌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035499"/>
                  </a:ext>
                </a:extLst>
              </a:tr>
              <a:tr h="443700"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E. coli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大肠杆菌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246513"/>
                  </a:ext>
                </a:extLst>
              </a:tr>
              <a:tr h="358355"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P. vulgaris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变形杆菌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166988"/>
                  </a:ext>
                </a:extLst>
              </a:tr>
              <a:tr h="473045"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E. cloacae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阴沟肠杆菌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006974"/>
                  </a:ext>
                </a:extLst>
              </a:tr>
              <a:tr h="358355"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MC.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卡他莫拉菌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6608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5966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320CFD88-25A6-0B44-0B1E-2DCF14C70859}"/>
              </a:ext>
            </a:extLst>
          </p:cNvPr>
          <p:cNvSpPr/>
          <p:nvPr/>
        </p:nvSpPr>
        <p:spPr>
          <a:xfrm>
            <a:off x="1007024" y="1332692"/>
            <a:ext cx="9605329" cy="49448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9FD6522-3900-BDD2-9CFD-2163BAEDA55F}"/>
              </a:ext>
            </a:extLst>
          </p:cNvPr>
          <p:cNvSpPr txBox="1"/>
          <p:nvPr/>
        </p:nvSpPr>
        <p:spPr>
          <a:xfrm>
            <a:off x="1183688" y="2082873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UnLabel</a:t>
            </a:r>
            <a:endParaRPr lang="zh-CN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8D07235-C410-D21B-4302-C03A8C49B0CD}"/>
              </a:ext>
            </a:extLst>
          </p:cNvPr>
          <p:cNvSpPr txBox="1"/>
          <p:nvPr/>
        </p:nvSpPr>
        <p:spPr>
          <a:xfrm>
            <a:off x="1381531" y="2452427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Label</a:t>
            </a:r>
            <a:endParaRPr lang="zh-CN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D44B29-B7B9-05DA-D374-CA02059FC2E1}"/>
              </a:ext>
            </a:extLst>
          </p:cNvPr>
          <p:cNvSpPr txBox="1"/>
          <p:nvPr/>
        </p:nvSpPr>
        <p:spPr>
          <a:xfrm>
            <a:off x="1348463" y="2947727"/>
            <a:ext cx="865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Actual</a:t>
            </a:r>
            <a:endParaRPr lang="zh-CN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187C520-27F8-D1B7-0EAA-F1865E5C91D0}"/>
              </a:ext>
            </a:extLst>
          </p:cNvPr>
          <p:cNvSpPr txBox="1"/>
          <p:nvPr/>
        </p:nvSpPr>
        <p:spPr>
          <a:xfrm>
            <a:off x="1007024" y="3126601"/>
            <a:ext cx="1316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Un_Predict</a:t>
            </a:r>
            <a:endParaRPr lang="zh-CN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CB8B03A-A649-3933-C700-7D9E82C63EC3}"/>
              </a:ext>
            </a:extLst>
          </p:cNvPr>
          <p:cNvSpPr txBox="1"/>
          <p:nvPr/>
        </p:nvSpPr>
        <p:spPr>
          <a:xfrm>
            <a:off x="1205144" y="3320926"/>
            <a:ext cx="1045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_Predict</a:t>
            </a:r>
            <a:endParaRPr lang="zh-CN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B7BA1F5-90A6-B636-CDBB-4F70C24B5BA9}"/>
              </a:ext>
            </a:extLst>
          </p:cNvPr>
          <p:cNvSpPr txBox="1"/>
          <p:nvPr/>
        </p:nvSpPr>
        <p:spPr>
          <a:xfrm>
            <a:off x="9804383" y="2657470"/>
            <a:ext cx="362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CN" sz="1200" b="1" i="0" dirty="0">
                <a:solidFill>
                  <a:srgbClr val="333333"/>
                </a:solidFill>
                <a:effectLst/>
                <a:latin typeface="PingFang SC"/>
              </a:rPr>
              <a:t>Δ</a:t>
            </a:r>
            <a:r>
              <a:rPr lang="el-GR" altLang="zh-CN" sz="1200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λ</a:t>
            </a:r>
          </a:p>
        </p:txBody>
      </p:sp>
      <p:graphicFrame>
        <p:nvGraphicFramePr>
          <p:cNvPr id="25" name="图表 24">
            <a:extLst>
              <a:ext uri="{FF2B5EF4-FFF2-40B4-BE49-F238E27FC236}">
                <a16:creationId xmlns:a16="http://schemas.microsoft.com/office/drawing/2014/main" id="{97181AE2-724E-99BB-8F78-C4B505BFDF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7879878"/>
              </p:ext>
            </p:extLst>
          </p:nvPr>
        </p:nvGraphicFramePr>
        <p:xfrm>
          <a:off x="5909166" y="3784008"/>
          <a:ext cx="3957314" cy="23951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8656B29F-CE8D-58F2-FB3F-91A67FA7854F}"/>
              </a:ext>
            </a:extLst>
          </p:cNvPr>
          <p:cNvCxnSpPr>
            <a:cxnSpLocks/>
          </p:cNvCxnSpPr>
          <p:nvPr/>
        </p:nvCxnSpPr>
        <p:spPr>
          <a:xfrm>
            <a:off x="1923175" y="1905049"/>
            <a:ext cx="788120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02915C79-DDAD-B244-4238-E837474F4D68}"/>
              </a:ext>
            </a:extLst>
          </p:cNvPr>
          <p:cNvCxnSpPr/>
          <p:nvPr/>
        </p:nvCxnSpPr>
        <p:spPr>
          <a:xfrm>
            <a:off x="6519559" y="3974199"/>
            <a:ext cx="0" cy="1188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D4625489-C100-6E02-7CF4-17D47960F19A}"/>
              </a:ext>
            </a:extLst>
          </p:cNvPr>
          <p:cNvCxnSpPr>
            <a:cxnSpLocks/>
          </p:cNvCxnSpPr>
          <p:nvPr/>
        </p:nvCxnSpPr>
        <p:spPr>
          <a:xfrm>
            <a:off x="9806737" y="1840738"/>
            <a:ext cx="0" cy="1176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DB4CC260-6ED3-7E3D-1189-11C03EF8D6F3}"/>
              </a:ext>
            </a:extLst>
          </p:cNvPr>
          <p:cNvSpPr txBox="1"/>
          <p:nvPr/>
        </p:nvSpPr>
        <p:spPr>
          <a:xfrm>
            <a:off x="4705932" y="1494422"/>
            <a:ext cx="2794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Training Dataset(n = 50)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0275D74D-E5E8-9834-E282-270EDC19576A}"/>
              </a:ext>
            </a:extLst>
          </p:cNvPr>
          <p:cNvCxnSpPr>
            <a:cxnSpLocks/>
          </p:cNvCxnSpPr>
          <p:nvPr/>
        </p:nvCxnSpPr>
        <p:spPr>
          <a:xfrm>
            <a:off x="1951369" y="4034542"/>
            <a:ext cx="456373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8022EB22-44BB-1C0A-52D4-6580B7E08CA5}"/>
              </a:ext>
            </a:extLst>
          </p:cNvPr>
          <p:cNvCxnSpPr/>
          <p:nvPr/>
        </p:nvCxnSpPr>
        <p:spPr>
          <a:xfrm>
            <a:off x="1947559" y="3974199"/>
            <a:ext cx="0" cy="1188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159030B8-B762-16D4-0687-6DFFD12A0B15}"/>
              </a:ext>
            </a:extLst>
          </p:cNvPr>
          <p:cNvCxnSpPr/>
          <p:nvPr/>
        </p:nvCxnSpPr>
        <p:spPr>
          <a:xfrm>
            <a:off x="1923175" y="1834503"/>
            <a:ext cx="0" cy="1188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F9282339-1EB4-6F8E-1BB1-8A192B9A03CB}"/>
              </a:ext>
            </a:extLst>
          </p:cNvPr>
          <p:cNvSpPr txBox="1"/>
          <p:nvPr/>
        </p:nvSpPr>
        <p:spPr>
          <a:xfrm>
            <a:off x="3069360" y="3612198"/>
            <a:ext cx="2700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Testing Dataset(n = 25)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EEB1B49-1C8A-C2E8-4513-FF847554B3BF}"/>
              </a:ext>
            </a:extLst>
          </p:cNvPr>
          <p:cNvSpPr txBox="1"/>
          <p:nvPr/>
        </p:nvSpPr>
        <p:spPr>
          <a:xfrm>
            <a:off x="1193304" y="4330210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UnLabel</a:t>
            </a:r>
            <a:endParaRPr lang="zh-CN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066DA39-6D37-8535-A5DF-E1A9070B30B5}"/>
              </a:ext>
            </a:extLst>
          </p:cNvPr>
          <p:cNvSpPr txBox="1"/>
          <p:nvPr/>
        </p:nvSpPr>
        <p:spPr>
          <a:xfrm>
            <a:off x="1380365" y="4692379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Label</a:t>
            </a:r>
            <a:endParaRPr lang="zh-CN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35F0B42-BD93-91DF-D98F-6B846BAAF8B4}"/>
              </a:ext>
            </a:extLst>
          </p:cNvPr>
          <p:cNvSpPr txBox="1"/>
          <p:nvPr/>
        </p:nvSpPr>
        <p:spPr>
          <a:xfrm>
            <a:off x="1318293" y="5214226"/>
            <a:ext cx="865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Actual</a:t>
            </a:r>
            <a:endParaRPr lang="zh-CN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6B2CA3F-A66A-DF92-00E1-AA164E050BD3}"/>
              </a:ext>
            </a:extLst>
          </p:cNvPr>
          <p:cNvSpPr txBox="1"/>
          <p:nvPr/>
        </p:nvSpPr>
        <p:spPr>
          <a:xfrm>
            <a:off x="976854" y="5393100"/>
            <a:ext cx="1316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Un_Predict</a:t>
            </a:r>
            <a:endParaRPr lang="zh-CN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A11C331-CC50-AE54-A42C-216779C6A837}"/>
              </a:ext>
            </a:extLst>
          </p:cNvPr>
          <p:cNvSpPr txBox="1"/>
          <p:nvPr/>
        </p:nvSpPr>
        <p:spPr>
          <a:xfrm>
            <a:off x="1174974" y="5587425"/>
            <a:ext cx="1045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_Predict</a:t>
            </a:r>
            <a:endParaRPr lang="zh-CN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图形 40">
            <a:extLst>
              <a:ext uri="{FF2B5EF4-FFF2-40B4-BE49-F238E27FC236}">
                <a16:creationId xmlns:a16="http://schemas.microsoft.com/office/drawing/2014/main" id="{D2BBA32A-86C4-B720-240D-267AC09CF5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196" t="42897" r="1589" b="44719"/>
          <a:stretch/>
        </p:blipFill>
        <p:spPr>
          <a:xfrm rot="10800000">
            <a:off x="1934749" y="3028157"/>
            <a:ext cx="7892157" cy="565200"/>
          </a:xfrm>
          <a:prstGeom prst="rect">
            <a:avLst/>
          </a:prstGeom>
        </p:spPr>
      </p:pic>
      <p:pic>
        <p:nvPicPr>
          <p:cNvPr id="44" name="图形 43">
            <a:extLst>
              <a:ext uri="{FF2B5EF4-FFF2-40B4-BE49-F238E27FC236}">
                <a16:creationId xmlns:a16="http://schemas.microsoft.com/office/drawing/2014/main" id="{D6D28B59-2697-949F-035E-E6CF7EE391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2235" t="45095" r="9758" b="43724"/>
          <a:stretch/>
        </p:blipFill>
        <p:spPr>
          <a:xfrm rot="10800000">
            <a:off x="1923175" y="5233503"/>
            <a:ext cx="4591925" cy="565200"/>
          </a:xfrm>
          <a:prstGeom prst="rect">
            <a:avLst/>
          </a:prstGeom>
        </p:spPr>
      </p:pic>
      <p:grpSp>
        <p:nvGrpSpPr>
          <p:cNvPr id="56" name="组合 55">
            <a:extLst>
              <a:ext uri="{FF2B5EF4-FFF2-40B4-BE49-F238E27FC236}">
                <a16:creationId xmlns:a16="http://schemas.microsoft.com/office/drawing/2014/main" id="{224EEBAF-4D4C-9445-FDF0-02208B905796}"/>
              </a:ext>
            </a:extLst>
          </p:cNvPr>
          <p:cNvGrpSpPr/>
          <p:nvPr/>
        </p:nvGrpSpPr>
        <p:grpSpPr>
          <a:xfrm>
            <a:off x="9033244" y="3733268"/>
            <a:ext cx="1492175" cy="2630637"/>
            <a:chOff x="9262423" y="3673787"/>
            <a:chExt cx="1635219" cy="2792386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9A0A529-381B-7A69-DA89-A03861465850}"/>
                </a:ext>
              </a:extLst>
            </p:cNvPr>
            <p:cNvSpPr/>
            <p:nvPr/>
          </p:nvSpPr>
          <p:spPr>
            <a:xfrm>
              <a:off x="9262423" y="3737724"/>
              <a:ext cx="216000" cy="172720"/>
            </a:xfrm>
            <a:prstGeom prst="rect">
              <a:avLst/>
            </a:prstGeom>
            <a:solidFill>
              <a:srgbClr val="497EB2"/>
            </a:solidFill>
            <a:ln>
              <a:solidFill>
                <a:srgbClr val="9B3A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solidFill>
                    <a:srgbClr val="9467BD"/>
                  </a:solidFill>
                </a:ln>
                <a:solidFill>
                  <a:srgbClr val="9467BD"/>
                </a:solidFill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A720454-8FDF-8705-8835-A8A3545D0F19}"/>
                </a:ext>
              </a:extLst>
            </p:cNvPr>
            <p:cNvSpPr/>
            <p:nvPr/>
          </p:nvSpPr>
          <p:spPr>
            <a:xfrm>
              <a:off x="9262423" y="4015319"/>
              <a:ext cx="216000" cy="172720"/>
            </a:xfrm>
            <a:prstGeom prst="rect">
              <a:avLst/>
            </a:prstGeom>
            <a:solidFill>
              <a:srgbClr val="68AC5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30532F30-692B-1289-A56B-032DDE5A9E66}"/>
                </a:ext>
              </a:extLst>
            </p:cNvPr>
            <p:cNvSpPr/>
            <p:nvPr/>
          </p:nvSpPr>
          <p:spPr>
            <a:xfrm>
              <a:off x="9262423" y="4292914"/>
              <a:ext cx="216000" cy="172720"/>
            </a:xfrm>
            <a:prstGeom prst="rect">
              <a:avLst/>
            </a:prstGeom>
            <a:solidFill>
              <a:srgbClr val="70A0A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6DFF8CA-5931-529C-C11F-52E490E9E3A7}"/>
                </a:ext>
              </a:extLst>
            </p:cNvPr>
            <p:cNvSpPr/>
            <p:nvPr/>
          </p:nvSpPr>
          <p:spPr>
            <a:xfrm>
              <a:off x="9262423" y="4570509"/>
              <a:ext cx="216000" cy="172720"/>
            </a:xfrm>
            <a:prstGeom prst="rect">
              <a:avLst/>
            </a:prstGeom>
            <a:solidFill>
              <a:srgbClr val="8CBDA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DCA3E63-8156-BA2D-E5E9-653C3E3B8C7F}"/>
                </a:ext>
              </a:extLst>
            </p:cNvPr>
            <p:cNvSpPr/>
            <p:nvPr/>
          </p:nvSpPr>
          <p:spPr>
            <a:xfrm>
              <a:off x="9262423" y="4848104"/>
              <a:ext cx="216000" cy="172720"/>
            </a:xfrm>
            <a:prstGeom prst="rect">
              <a:avLst/>
            </a:prstGeom>
            <a:solidFill>
              <a:srgbClr val="566CA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90623C5-84FA-4ACD-E7D3-54B8F6567365}"/>
                </a:ext>
              </a:extLst>
            </p:cNvPr>
            <p:cNvSpPr txBox="1"/>
            <p:nvPr/>
          </p:nvSpPr>
          <p:spPr>
            <a:xfrm>
              <a:off x="9484927" y="3673787"/>
              <a:ext cx="1034399" cy="2940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P. vulgaris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0A6C842-D8EA-F80F-9573-FCD4E98FBCD9}"/>
                </a:ext>
              </a:extLst>
            </p:cNvPr>
            <p:cNvSpPr txBox="1"/>
            <p:nvPr/>
          </p:nvSpPr>
          <p:spPr>
            <a:xfrm>
              <a:off x="9484927" y="3951382"/>
              <a:ext cx="1263398" cy="2940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S. </a:t>
              </a:r>
              <a:r>
                <a:rPr lang="en-US" altLang="zh-CN" sz="12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epidermidi</a:t>
              </a:r>
              <a:endPara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BDE49ED-99D3-67B0-1485-FEE24926B47F}"/>
                </a:ext>
              </a:extLst>
            </p:cNvPr>
            <p:cNvSpPr txBox="1"/>
            <p:nvPr/>
          </p:nvSpPr>
          <p:spPr>
            <a:xfrm>
              <a:off x="9484927" y="4228977"/>
              <a:ext cx="701263" cy="2940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E. coli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48BBACA-003F-B0E3-A766-3BC4FD742ACF}"/>
                </a:ext>
              </a:extLst>
            </p:cNvPr>
            <p:cNvSpPr txBox="1"/>
            <p:nvPr/>
          </p:nvSpPr>
          <p:spPr>
            <a:xfrm>
              <a:off x="9484927" y="4506572"/>
              <a:ext cx="1412715" cy="2940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K. pneumoniae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38C4C6AF-AEAB-EC69-4F4A-38B11BD94864}"/>
                </a:ext>
              </a:extLst>
            </p:cNvPr>
            <p:cNvSpPr txBox="1"/>
            <p:nvPr/>
          </p:nvSpPr>
          <p:spPr>
            <a:xfrm>
              <a:off x="9484927" y="4784167"/>
              <a:ext cx="697750" cy="2940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MRSA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35B7102D-22E5-EFD5-7AB0-F35E9CDD0204}"/>
                </a:ext>
              </a:extLst>
            </p:cNvPr>
            <p:cNvSpPr/>
            <p:nvPr/>
          </p:nvSpPr>
          <p:spPr>
            <a:xfrm>
              <a:off x="9262423" y="5125699"/>
              <a:ext cx="216000" cy="172720"/>
            </a:xfrm>
            <a:prstGeom prst="rect">
              <a:avLst/>
            </a:prstGeom>
            <a:solidFill>
              <a:srgbClr val="D0DCA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988496EA-FFDE-2C14-0516-07E03F6100B7}"/>
                </a:ext>
              </a:extLst>
            </p:cNvPr>
            <p:cNvSpPr txBox="1"/>
            <p:nvPr/>
          </p:nvSpPr>
          <p:spPr>
            <a:xfrm>
              <a:off x="9484927" y="5061762"/>
              <a:ext cx="688967" cy="2940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MSSA</a:t>
              </a: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121A2A22-01DD-7FC7-EFA0-929B5C2F6839}"/>
                </a:ext>
              </a:extLst>
            </p:cNvPr>
            <p:cNvSpPr/>
            <p:nvPr/>
          </p:nvSpPr>
          <p:spPr>
            <a:xfrm>
              <a:off x="9262423" y="5403294"/>
              <a:ext cx="216000" cy="172720"/>
            </a:xfrm>
            <a:prstGeom prst="rect">
              <a:avLst/>
            </a:prstGeom>
            <a:solidFill>
              <a:srgbClr val="0EEBB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B4306ABD-98F3-35F5-0494-1B9510A991FB}"/>
                </a:ext>
              </a:extLst>
            </p:cNvPr>
            <p:cNvSpPr txBox="1"/>
            <p:nvPr/>
          </p:nvSpPr>
          <p:spPr>
            <a:xfrm>
              <a:off x="9484927" y="5339357"/>
              <a:ext cx="511542" cy="2940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MC.</a:t>
              </a: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FA86585F-08A5-7067-DFDB-30B38980005D}"/>
                </a:ext>
              </a:extLst>
            </p:cNvPr>
            <p:cNvSpPr/>
            <p:nvPr/>
          </p:nvSpPr>
          <p:spPr>
            <a:xfrm>
              <a:off x="9262423" y="5680889"/>
              <a:ext cx="216000" cy="172720"/>
            </a:xfrm>
            <a:prstGeom prst="rect">
              <a:avLst/>
            </a:prstGeom>
            <a:solidFill>
              <a:srgbClr val="E2AE7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0D1BE346-8FA0-8910-BA23-8BD64E654ADD}"/>
                </a:ext>
              </a:extLst>
            </p:cNvPr>
            <p:cNvSpPr txBox="1"/>
            <p:nvPr/>
          </p:nvSpPr>
          <p:spPr>
            <a:xfrm>
              <a:off x="9484927" y="5616952"/>
              <a:ext cx="567757" cy="2940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Cns</a:t>
              </a:r>
              <a:r>
                <a:rPr lang="en-US" altLang="zh-CN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470DAD88-C61A-D15C-BE06-A62B153089B7}"/>
                </a:ext>
              </a:extLst>
            </p:cNvPr>
            <p:cNvSpPr/>
            <p:nvPr/>
          </p:nvSpPr>
          <p:spPr>
            <a:xfrm>
              <a:off x="9262423" y="5958484"/>
              <a:ext cx="216000" cy="172720"/>
            </a:xfrm>
            <a:prstGeom prst="rect">
              <a:avLst/>
            </a:prstGeom>
            <a:solidFill>
              <a:srgbClr val="394A9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A6C3BCDE-6834-675B-4299-2CCACAD52BBB}"/>
                </a:ext>
              </a:extLst>
            </p:cNvPr>
            <p:cNvSpPr txBox="1"/>
            <p:nvPr/>
          </p:nvSpPr>
          <p:spPr>
            <a:xfrm>
              <a:off x="9484927" y="5894547"/>
              <a:ext cx="1287359" cy="2940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P. aeruginosa</a:t>
              </a: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C5BE9756-A62E-B086-8622-1C04DF15A926}"/>
                </a:ext>
              </a:extLst>
            </p:cNvPr>
            <p:cNvSpPr/>
            <p:nvPr/>
          </p:nvSpPr>
          <p:spPr>
            <a:xfrm>
              <a:off x="9262423" y="6236086"/>
              <a:ext cx="216000" cy="172720"/>
            </a:xfrm>
            <a:prstGeom prst="rect">
              <a:avLst/>
            </a:prstGeom>
            <a:solidFill>
              <a:srgbClr val="9B3A4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6803C74A-3A01-92B0-A4CC-5DA9CABE358F}"/>
                </a:ext>
              </a:extLst>
            </p:cNvPr>
            <p:cNvSpPr txBox="1"/>
            <p:nvPr/>
          </p:nvSpPr>
          <p:spPr>
            <a:xfrm>
              <a:off x="9484927" y="6172142"/>
              <a:ext cx="1026248" cy="2940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E. cloacae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98CA5E50-F990-A756-6B43-9057EF7E7BDC}"/>
              </a:ext>
            </a:extLst>
          </p:cNvPr>
          <p:cNvSpPr txBox="1"/>
          <p:nvPr/>
        </p:nvSpPr>
        <p:spPr>
          <a:xfrm>
            <a:off x="3810655" y="299510"/>
            <a:ext cx="45849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/>
              <a:t>模型针对标记与未标记预测效果对比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59C76074-EFEC-912D-5831-D4E30A1B9BA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2435" t="30499" r="25400" b="30255"/>
          <a:stretch/>
        </p:blipFill>
        <p:spPr>
          <a:xfrm flipH="1">
            <a:off x="1947559" y="4230723"/>
            <a:ext cx="4575600" cy="789178"/>
          </a:xfrm>
          <a:prstGeom prst="rect">
            <a:avLst/>
          </a:prstGeom>
        </p:spPr>
      </p:pic>
      <p:pic>
        <p:nvPicPr>
          <p:cNvPr id="31" name="图形 30">
            <a:extLst>
              <a:ext uri="{FF2B5EF4-FFF2-40B4-BE49-F238E27FC236}">
                <a16:creationId xmlns:a16="http://schemas.microsoft.com/office/drawing/2014/main" id="{6B8DC354-CD28-A501-8E32-F3868FBE1B3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78218" t="29552" r="19188" b="28349"/>
          <a:stretch/>
        </p:blipFill>
        <p:spPr>
          <a:xfrm>
            <a:off x="10110710" y="2037078"/>
            <a:ext cx="316230" cy="1556279"/>
          </a:xfrm>
          <a:prstGeom prst="rect">
            <a:avLst/>
          </a:prstGeom>
        </p:spPr>
      </p:pic>
      <p:pic>
        <p:nvPicPr>
          <p:cNvPr id="55" name="图形 54">
            <a:extLst>
              <a:ext uri="{FF2B5EF4-FFF2-40B4-BE49-F238E27FC236}">
                <a16:creationId xmlns:a16="http://schemas.microsoft.com/office/drawing/2014/main" id="{8DB85A40-3848-BF57-1E62-8B624D21A4F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2493" t="38412" r="25432" b="37532"/>
          <a:stretch/>
        </p:blipFill>
        <p:spPr>
          <a:xfrm flipH="1">
            <a:off x="1931325" y="2038817"/>
            <a:ext cx="7880400" cy="727427"/>
          </a:xfrm>
          <a:prstGeom prst="rect">
            <a:avLst/>
          </a:prstGeom>
        </p:spPr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FEC4F8CB-3083-6C5C-C5B0-9F720796906D}"/>
              </a:ext>
            </a:extLst>
          </p:cNvPr>
          <p:cNvSpPr/>
          <p:nvPr/>
        </p:nvSpPr>
        <p:spPr>
          <a:xfrm>
            <a:off x="9638648" y="3221355"/>
            <a:ext cx="156862" cy="171450"/>
          </a:xfrm>
          <a:prstGeom prst="rect">
            <a:avLst/>
          </a:prstGeom>
          <a:solidFill>
            <a:srgbClr val="0EEBB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4851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组合 358">
            <a:extLst>
              <a:ext uri="{FF2B5EF4-FFF2-40B4-BE49-F238E27FC236}">
                <a16:creationId xmlns:a16="http://schemas.microsoft.com/office/drawing/2014/main" id="{11360919-6332-6624-ED46-E1A8F7512861}"/>
              </a:ext>
            </a:extLst>
          </p:cNvPr>
          <p:cNvGrpSpPr/>
          <p:nvPr/>
        </p:nvGrpSpPr>
        <p:grpSpPr>
          <a:xfrm>
            <a:off x="368859" y="1529071"/>
            <a:ext cx="11823141" cy="3976783"/>
            <a:chOff x="894870" y="1514722"/>
            <a:chExt cx="11297130" cy="3799856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E15153D-A198-6D49-23C0-3DA024BC1E96}"/>
                </a:ext>
              </a:extLst>
            </p:cNvPr>
            <p:cNvGrpSpPr/>
            <p:nvPr/>
          </p:nvGrpSpPr>
          <p:grpSpPr>
            <a:xfrm>
              <a:off x="7419389" y="2364692"/>
              <a:ext cx="4772611" cy="2360109"/>
              <a:chOff x="3998000" y="3312995"/>
              <a:chExt cx="5488627" cy="2692792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31F7E6C3-E149-7C33-D792-C2A0B5743095}"/>
                  </a:ext>
                </a:extLst>
              </p:cNvPr>
              <p:cNvGrpSpPr/>
              <p:nvPr/>
            </p:nvGrpSpPr>
            <p:grpSpPr>
              <a:xfrm>
                <a:off x="4454066" y="3312995"/>
                <a:ext cx="5032561" cy="2473416"/>
                <a:chOff x="3460811" y="2796279"/>
                <a:chExt cx="5032561" cy="2473416"/>
              </a:xfrm>
            </p:grpSpPr>
            <p:grpSp>
              <p:nvGrpSpPr>
                <p:cNvPr id="59" name="组合 58">
                  <a:extLst>
                    <a:ext uri="{FF2B5EF4-FFF2-40B4-BE49-F238E27FC236}">
                      <a16:creationId xmlns:a16="http://schemas.microsoft.com/office/drawing/2014/main" id="{411428E9-0B41-9008-A84C-1B07DC437962}"/>
                    </a:ext>
                  </a:extLst>
                </p:cNvPr>
                <p:cNvGrpSpPr/>
                <p:nvPr/>
              </p:nvGrpSpPr>
              <p:grpSpPr>
                <a:xfrm>
                  <a:off x="3460811" y="3065588"/>
                  <a:ext cx="878000" cy="2180400"/>
                  <a:chOff x="2797978" y="2299191"/>
                  <a:chExt cx="658500" cy="1635300"/>
                </a:xfrm>
              </p:grpSpPr>
              <p:sp>
                <p:nvSpPr>
                  <p:cNvPr id="127" name="Google Shape;6322;p109">
                    <a:extLst>
                      <a:ext uri="{FF2B5EF4-FFF2-40B4-BE49-F238E27FC236}">
                        <a16:creationId xmlns:a16="http://schemas.microsoft.com/office/drawing/2014/main" id="{1A06FFF8-62C7-3C9A-0187-836253E35A4D}"/>
                      </a:ext>
                    </a:extLst>
                  </p:cNvPr>
                  <p:cNvSpPr/>
                  <p:nvPr/>
                </p:nvSpPr>
                <p:spPr>
                  <a:xfrm>
                    <a:off x="2797978" y="2299191"/>
                    <a:ext cx="658500" cy="1635300"/>
                  </a:xfrm>
                  <a:prstGeom prst="cube">
                    <a:avLst>
                      <a:gd name="adj" fmla="val 56788"/>
                    </a:avLst>
                  </a:prstGeom>
                  <a:solidFill>
                    <a:schemeClr val="lt2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 dirty="0"/>
                  </a:p>
                </p:txBody>
              </p:sp>
              <p:sp>
                <p:nvSpPr>
                  <p:cNvPr id="128" name="Google Shape;6323;p109">
                    <a:extLst>
                      <a:ext uri="{FF2B5EF4-FFF2-40B4-BE49-F238E27FC236}">
                        <a16:creationId xmlns:a16="http://schemas.microsoft.com/office/drawing/2014/main" id="{A84534B8-1B95-8D70-79A5-346E5E958609}"/>
                      </a:ext>
                    </a:extLst>
                  </p:cNvPr>
                  <p:cNvSpPr/>
                  <p:nvPr/>
                </p:nvSpPr>
                <p:spPr>
                  <a:xfrm>
                    <a:off x="2801270" y="2573619"/>
                    <a:ext cx="380400" cy="413400"/>
                  </a:xfrm>
                  <a:prstGeom prst="cube">
                    <a:avLst>
                      <a:gd name="adj" fmla="val 25539"/>
                    </a:avLst>
                  </a:prstGeom>
                  <a:solidFill>
                    <a:schemeClr val="lt2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29" name="Google Shape;6324;p109">
                    <a:extLst>
                      <a:ext uri="{FF2B5EF4-FFF2-40B4-BE49-F238E27FC236}">
                        <a16:creationId xmlns:a16="http://schemas.microsoft.com/office/drawing/2014/main" id="{88643900-35DA-F399-8226-9D853CFDA8C9}"/>
                      </a:ext>
                    </a:extLst>
                  </p:cNvPr>
                  <p:cNvSpPr/>
                  <p:nvPr/>
                </p:nvSpPr>
                <p:spPr>
                  <a:xfrm>
                    <a:off x="2893797" y="2673213"/>
                    <a:ext cx="93300" cy="3138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30" name="Google Shape;6325;p109">
                    <a:extLst>
                      <a:ext uri="{FF2B5EF4-FFF2-40B4-BE49-F238E27FC236}">
                        <a16:creationId xmlns:a16="http://schemas.microsoft.com/office/drawing/2014/main" id="{F5748369-A129-3716-ADA3-B7589DD641CA}"/>
                      </a:ext>
                    </a:extLst>
                  </p:cNvPr>
                  <p:cNvSpPr/>
                  <p:nvPr/>
                </p:nvSpPr>
                <p:spPr>
                  <a:xfrm>
                    <a:off x="2987053" y="2673213"/>
                    <a:ext cx="93300" cy="313800"/>
                  </a:xfrm>
                  <a:prstGeom prst="rect">
                    <a:avLst/>
                  </a:prstGeom>
                  <a:solidFill>
                    <a:srgbClr val="FFF2CC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 dirty="0"/>
                  </a:p>
                </p:txBody>
              </p:sp>
              <p:sp>
                <p:nvSpPr>
                  <p:cNvPr id="131" name="Google Shape;6326;p109">
                    <a:extLst>
                      <a:ext uri="{FF2B5EF4-FFF2-40B4-BE49-F238E27FC236}">
                        <a16:creationId xmlns:a16="http://schemas.microsoft.com/office/drawing/2014/main" id="{CFD7DF1F-8D39-05C9-188D-E33BB280DB67}"/>
                      </a:ext>
                    </a:extLst>
                  </p:cNvPr>
                  <p:cNvSpPr/>
                  <p:nvPr/>
                </p:nvSpPr>
                <p:spPr>
                  <a:xfrm>
                    <a:off x="2800540" y="2673213"/>
                    <a:ext cx="93300" cy="313800"/>
                  </a:xfrm>
                  <a:prstGeom prst="rect">
                    <a:avLst/>
                  </a:prstGeom>
                  <a:solidFill>
                    <a:srgbClr val="D9EAD3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32" name="Google Shape;6327;p109">
                    <a:extLst>
                      <a:ext uri="{FF2B5EF4-FFF2-40B4-BE49-F238E27FC236}">
                        <a16:creationId xmlns:a16="http://schemas.microsoft.com/office/drawing/2014/main" id="{5D245179-E1ED-52C6-2F63-D584F11D958E}"/>
                      </a:ext>
                    </a:extLst>
                  </p:cNvPr>
                  <p:cNvSpPr/>
                  <p:nvPr/>
                </p:nvSpPr>
                <p:spPr>
                  <a:xfrm>
                    <a:off x="2802320" y="2573619"/>
                    <a:ext cx="190500" cy="95400"/>
                  </a:xfrm>
                  <a:prstGeom prst="parallelogram">
                    <a:avLst>
                      <a:gd name="adj" fmla="val 99657"/>
                    </a:avLst>
                  </a:prstGeom>
                  <a:solidFill>
                    <a:srgbClr val="D9EAD3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33" name="Google Shape;6328;p109">
                    <a:extLst>
                      <a:ext uri="{FF2B5EF4-FFF2-40B4-BE49-F238E27FC236}">
                        <a16:creationId xmlns:a16="http://schemas.microsoft.com/office/drawing/2014/main" id="{4A357F34-2E18-DD07-7A9B-62E4FCFFA778}"/>
                      </a:ext>
                    </a:extLst>
                  </p:cNvPr>
                  <p:cNvSpPr/>
                  <p:nvPr/>
                </p:nvSpPr>
                <p:spPr>
                  <a:xfrm>
                    <a:off x="2896295" y="2573619"/>
                    <a:ext cx="190500" cy="95400"/>
                  </a:xfrm>
                  <a:prstGeom prst="parallelogram">
                    <a:avLst>
                      <a:gd name="adj" fmla="val 99657"/>
                    </a:avLst>
                  </a:prstGeom>
                  <a:solidFill>
                    <a:srgbClr val="F4CCCC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34" name="Google Shape;6329;p109">
                    <a:extLst>
                      <a:ext uri="{FF2B5EF4-FFF2-40B4-BE49-F238E27FC236}">
                        <a16:creationId xmlns:a16="http://schemas.microsoft.com/office/drawing/2014/main" id="{39A68B05-7980-D5A8-8AA7-3BBE322BDCCD}"/>
                      </a:ext>
                    </a:extLst>
                  </p:cNvPr>
                  <p:cNvSpPr/>
                  <p:nvPr/>
                </p:nvSpPr>
                <p:spPr>
                  <a:xfrm>
                    <a:off x="2991316" y="2573619"/>
                    <a:ext cx="190500" cy="95400"/>
                  </a:xfrm>
                  <a:prstGeom prst="parallelogram">
                    <a:avLst>
                      <a:gd name="adj" fmla="val 99657"/>
                    </a:avLst>
                  </a:prstGeom>
                  <a:solidFill>
                    <a:srgbClr val="FFF2CC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cxnSp>
                <p:nvCxnSpPr>
                  <p:cNvPr id="135" name="Google Shape;6330;p109">
                    <a:extLst>
                      <a:ext uri="{FF2B5EF4-FFF2-40B4-BE49-F238E27FC236}">
                        <a16:creationId xmlns:a16="http://schemas.microsoft.com/office/drawing/2014/main" id="{7501D847-798E-9F61-2A67-3C3BCB66C8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37213" y="2635005"/>
                    <a:ext cx="2823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6" name="Google Shape;6331;p109">
                    <a:extLst>
                      <a:ext uri="{FF2B5EF4-FFF2-40B4-BE49-F238E27FC236}">
                        <a16:creationId xmlns:a16="http://schemas.microsoft.com/office/drawing/2014/main" id="{96DD6CB8-161C-266A-D3E1-9D7D32CA36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69047" y="2601635"/>
                    <a:ext cx="285900" cy="1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7" name="Google Shape;6332;p109">
                    <a:extLst>
                      <a:ext uri="{FF2B5EF4-FFF2-40B4-BE49-F238E27FC236}">
                        <a16:creationId xmlns:a16="http://schemas.microsoft.com/office/drawing/2014/main" id="{A5DA7F47-C7F6-B139-72A2-CBFF566B6E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99429" y="2771728"/>
                    <a:ext cx="2823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8" name="Google Shape;6333;p109">
                    <a:extLst>
                      <a:ext uri="{FF2B5EF4-FFF2-40B4-BE49-F238E27FC236}">
                        <a16:creationId xmlns:a16="http://schemas.microsoft.com/office/drawing/2014/main" id="{F6421412-D6CD-4329-C8D7-05F61965AE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99429" y="2888946"/>
                    <a:ext cx="2823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39" name="Google Shape;6334;p109">
                    <a:extLst>
                      <a:ext uri="{FF2B5EF4-FFF2-40B4-BE49-F238E27FC236}">
                        <a16:creationId xmlns:a16="http://schemas.microsoft.com/office/drawing/2014/main" id="{4031FBCD-40F0-1BAF-7408-97D7AA38BEE9}"/>
                      </a:ext>
                    </a:extLst>
                  </p:cNvPr>
                  <p:cNvSpPr/>
                  <p:nvPr/>
                </p:nvSpPr>
                <p:spPr>
                  <a:xfrm>
                    <a:off x="3084916" y="2637575"/>
                    <a:ext cx="34641" cy="3472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1" h="31885" extrusionOk="0">
                        <a:moveTo>
                          <a:pt x="3181" y="0"/>
                        </a:moveTo>
                        <a:lnTo>
                          <a:pt x="3181" y="28703"/>
                        </a:lnTo>
                        <a:lnTo>
                          <a:pt x="0" y="31885"/>
                        </a:lnTo>
                        <a:lnTo>
                          <a:pt x="0" y="3158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" name="Google Shape;6335;p109">
                    <a:extLst>
                      <a:ext uri="{FF2B5EF4-FFF2-40B4-BE49-F238E27FC236}">
                        <a16:creationId xmlns:a16="http://schemas.microsoft.com/office/drawing/2014/main" id="{E4503FD6-8302-2B15-31BA-BCE61ED83E38}"/>
                      </a:ext>
                    </a:extLst>
                  </p:cNvPr>
                  <p:cNvSpPr/>
                  <p:nvPr/>
                </p:nvSpPr>
                <p:spPr>
                  <a:xfrm>
                    <a:off x="3121361" y="2603179"/>
                    <a:ext cx="30536" cy="3467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4" h="31838" extrusionOk="0">
                        <a:moveTo>
                          <a:pt x="2804" y="0"/>
                        </a:moveTo>
                        <a:lnTo>
                          <a:pt x="2804" y="29033"/>
                        </a:lnTo>
                        <a:lnTo>
                          <a:pt x="0" y="31838"/>
                        </a:lnTo>
                        <a:lnTo>
                          <a:pt x="0" y="2969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" name="Google Shape;6336;p109">
                    <a:extLst>
                      <a:ext uri="{FF2B5EF4-FFF2-40B4-BE49-F238E27FC236}">
                        <a16:creationId xmlns:a16="http://schemas.microsoft.com/office/drawing/2014/main" id="{CA165DE7-1432-BE7C-FB91-E09034FABEBB}"/>
                      </a:ext>
                    </a:extLst>
                  </p:cNvPr>
                  <p:cNvSpPr/>
                  <p:nvPr/>
                </p:nvSpPr>
                <p:spPr>
                  <a:xfrm>
                    <a:off x="3151389" y="2576484"/>
                    <a:ext cx="29773" cy="3408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4" h="31296" extrusionOk="0">
                        <a:moveTo>
                          <a:pt x="0" y="2545"/>
                        </a:moveTo>
                        <a:lnTo>
                          <a:pt x="2734" y="0"/>
                        </a:lnTo>
                        <a:lnTo>
                          <a:pt x="2734" y="28845"/>
                        </a:lnTo>
                        <a:lnTo>
                          <a:pt x="283" y="31296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cxnSp>
                <p:nvCxnSpPr>
                  <p:cNvPr id="142" name="Google Shape;6337;p109">
                    <a:extLst>
                      <a:ext uri="{FF2B5EF4-FFF2-40B4-BE49-F238E27FC236}">
                        <a16:creationId xmlns:a16="http://schemas.microsoft.com/office/drawing/2014/main" id="{56410CB2-2C05-7ACC-CF6E-EB41D4B498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H="1">
                    <a:off x="3082596" y="2671267"/>
                    <a:ext cx="99900" cy="100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43" name="Google Shape;6338;p109">
                    <a:extLst>
                      <a:ext uri="{FF2B5EF4-FFF2-40B4-BE49-F238E27FC236}">
                        <a16:creationId xmlns:a16="http://schemas.microsoft.com/office/drawing/2014/main" id="{50E356A3-7753-949D-C467-E89EF9BFFF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H="1">
                    <a:off x="3082596" y="2785234"/>
                    <a:ext cx="99900" cy="100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60" name="组合 59">
                  <a:extLst>
                    <a:ext uri="{FF2B5EF4-FFF2-40B4-BE49-F238E27FC236}">
                      <a16:creationId xmlns:a16="http://schemas.microsoft.com/office/drawing/2014/main" id="{4913DDB8-90B7-6BB4-DE18-83192A920228}"/>
                    </a:ext>
                  </a:extLst>
                </p:cNvPr>
                <p:cNvGrpSpPr/>
                <p:nvPr/>
              </p:nvGrpSpPr>
              <p:grpSpPr>
                <a:xfrm>
                  <a:off x="4604700" y="3065588"/>
                  <a:ext cx="883616" cy="2180400"/>
                  <a:chOff x="3584219" y="2322417"/>
                  <a:chExt cx="662712" cy="1635300"/>
                </a:xfrm>
              </p:grpSpPr>
              <p:sp>
                <p:nvSpPr>
                  <p:cNvPr id="116" name="Google Shape;6339;p109">
                    <a:extLst>
                      <a:ext uri="{FF2B5EF4-FFF2-40B4-BE49-F238E27FC236}">
                        <a16:creationId xmlns:a16="http://schemas.microsoft.com/office/drawing/2014/main" id="{E68548EE-EFF2-5EA1-9BDB-C477B7B3E624}"/>
                      </a:ext>
                    </a:extLst>
                  </p:cNvPr>
                  <p:cNvSpPr/>
                  <p:nvPr/>
                </p:nvSpPr>
                <p:spPr>
                  <a:xfrm>
                    <a:off x="3588431" y="2322417"/>
                    <a:ext cx="658500" cy="1635300"/>
                  </a:xfrm>
                  <a:prstGeom prst="cube">
                    <a:avLst>
                      <a:gd name="adj" fmla="val 56788"/>
                    </a:avLst>
                  </a:prstGeom>
                  <a:solidFill>
                    <a:schemeClr val="lt2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17" name="Google Shape;6340;p109">
                    <a:extLst>
                      <a:ext uri="{FF2B5EF4-FFF2-40B4-BE49-F238E27FC236}">
                        <a16:creationId xmlns:a16="http://schemas.microsoft.com/office/drawing/2014/main" id="{3C7F7D0F-C926-402C-F25F-611FFDF72FFB}"/>
                      </a:ext>
                    </a:extLst>
                  </p:cNvPr>
                  <p:cNvSpPr/>
                  <p:nvPr/>
                </p:nvSpPr>
                <p:spPr>
                  <a:xfrm>
                    <a:off x="3678586" y="2711895"/>
                    <a:ext cx="93300" cy="1008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18" name="Google Shape;6341;p109">
                    <a:extLst>
                      <a:ext uri="{FF2B5EF4-FFF2-40B4-BE49-F238E27FC236}">
                        <a16:creationId xmlns:a16="http://schemas.microsoft.com/office/drawing/2014/main" id="{3CD44AAA-13D7-B0DA-ED18-DE93442FA12F}"/>
                      </a:ext>
                    </a:extLst>
                  </p:cNvPr>
                  <p:cNvSpPr/>
                  <p:nvPr/>
                </p:nvSpPr>
                <p:spPr>
                  <a:xfrm>
                    <a:off x="3771843" y="2711895"/>
                    <a:ext cx="93300" cy="100800"/>
                  </a:xfrm>
                  <a:prstGeom prst="rect">
                    <a:avLst/>
                  </a:prstGeom>
                  <a:solidFill>
                    <a:srgbClr val="FFF2CC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19" name="Google Shape;6342;p109">
                    <a:extLst>
                      <a:ext uri="{FF2B5EF4-FFF2-40B4-BE49-F238E27FC236}">
                        <a16:creationId xmlns:a16="http://schemas.microsoft.com/office/drawing/2014/main" id="{FFC60BBA-B285-3533-D9B0-8F3E57D39151}"/>
                      </a:ext>
                    </a:extLst>
                  </p:cNvPr>
                  <p:cNvSpPr/>
                  <p:nvPr/>
                </p:nvSpPr>
                <p:spPr>
                  <a:xfrm>
                    <a:off x="3588662" y="2674509"/>
                    <a:ext cx="190500" cy="33600"/>
                  </a:xfrm>
                  <a:prstGeom prst="parallelogram">
                    <a:avLst>
                      <a:gd name="adj" fmla="val 94805"/>
                    </a:avLst>
                  </a:prstGeom>
                  <a:solidFill>
                    <a:srgbClr val="D9EAD3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20" name="Google Shape;6343;p109">
                    <a:extLst>
                      <a:ext uri="{FF2B5EF4-FFF2-40B4-BE49-F238E27FC236}">
                        <a16:creationId xmlns:a16="http://schemas.microsoft.com/office/drawing/2014/main" id="{EAD8FEC9-6E73-AB91-B149-6623AC068EF5}"/>
                      </a:ext>
                    </a:extLst>
                  </p:cNvPr>
                  <p:cNvSpPr/>
                  <p:nvPr/>
                </p:nvSpPr>
                <p:spPr>
                  <a:xfrm>
                    <a:off x="3681081" y="2674206"/>
                    <a:ext cx="129000" cy="33600"/>
                  </a:xfrm>
                  <a:prstGeom prst="parallelogram">
                    <a:avLst>
                      <a:gd name="adj" fmla="val 99657"/>
                    </a:avLst>
                  </a:prstGeom>
                  <a:solidFill>
                    <a:srgbClr val="F4CCCC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21" name="Google Shape;6344;p109">
                    <a:extLst>
                      <a:ext uri="{FF2B5EF4-FFF2-40B4-BE49-F238E27FC236}">
                        <a16:creationId xmlns:a16="http://schemas.microsoft.com/office/drawing/2014/main" id="{998F7A12-9347-C9A6-3D8A-B24722E9564D}"/>
                      </a:ext>
                    </a:extLst>
                  </p:cNvPr>
                  <p:cNvSpPr/>
                  <p:nvPr/>
                </p:nvSpPr>
                <p:spPr>
                  <a:xfrm>
                    <a:off x="3773890" y="2674166"/>
                    <a:ext cx="129000" cy="33600"/>
                  </a:xfrm>
                  <a:prstGeom prst="parallelogram">
                    <a:avLst>
                      <a:gd name="adj" fmla="val 91890"/>
                    </a:avLst>
                  </a:prstGeom>
                  <a:solidFill>
                    <a:srgbClr val="FFF2CC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cxnSp>
                <p:nvCxnSpPr>
                  <p:cNvPr id="122" name="Google Shape;6345;p109">
                    <a:extLst>
                      <a:ext uri="{FF2B5EF4-FFF2-40B4-BE49-F238E27FC236}">
                        <a16:creationId xmlns:a16="http://schemas.microsoft.com/office/drawing/2014/main" id="{F024FDB5-0186-249B-8CA4-7CA11D2C09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22003" y="2673687"/>
                    <a:ext cx="2823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3" name="Google Shape;6346;p109">
                    <a:extLst>
                      <a:ext uri="{FF2B5EF4-FFF2-40B4-BE49-F238E27FC236}">
                        <a16:creationId xmlns:a16="http://schemas.microsoft.com/office/drawing/2014/main" id="{3E12F232-F1FC-4881-0A5B-A5B2611321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84219" y="2810410"/>
                    <a:ext cx="2823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4" name="Google Shape;6347;p109">
                    <a:extLst>
                      <a:ext uri="{FF2B5EF4-FFF2-40B4-BE49-F238E27FC236}">
                        <a16:creationId xmlns:a16="http://schemas.microsoft.com/office/drawing/2014/main" id="{2525429A-2B3C-42F6-93F3-DBCE36770E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H="1">
                    <a:off x="3866867" y="2772867"/>
                    <a:ext cx="38400" cy="384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25" name="Google Shape;6348;p109">
                    <a:extLst>
                      <a:ext uri="{FF2B5EF4-FFF2-40B4-BE49-F238E27FC236}">
                        <a16:creationId xmlns:a16="http://schemas.microsoft.com/office/drawing/2014/main" id="{9C323A90-284B-1F28-F98B-473938381E8D}"/>
                      </a:ext>
                    </a:extLst>
                  </p:cNvPr>
                  <p:cNvSpPr/>
                  <p:nvPr/>
                </p:nvSpPr>
                <p:spPr>
                  <a:xfrm>
                    <a:off x="3866515" y="2675103"/>
                    <a:ext cx="38126" cy="1348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" name="Google Shape;6350;p109">
                    <a:extLst>
                      <a:ext uri="{FF2B5EF4-FFF2-40B4-BE49-F238E27FC236}">
                        <a16:creationId xmlns:a16="http://schemas.microsoft.com/office/drawing/2014/main" id="{70811EC8-1976-44BA-04DE-F729999C5542}"/>
                      </a:ext>
                    </a:extLst>
                  </p:cNvPr>
                  <p:cNvSpPr/>
                  <p:nvPr/>
                </p:nvSpPr>
                <p:spPr>
                  <a:xfrm>
                    <a:off x="3585330" y="2711895"/>
                    <a:ext cx="93300" cy="100800"/>
                  </a:xfrm>
                  <a:prstGeom prst="rect">
                    <a:avLst/>
                  </a:prstGeom>
                  <a:solidFill>
                    <a:srgbClr val="D9EAD3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</p:grpSp>
            <p:grpSp>
              <p:nvGrpSpPr>
                <p:cNvPr id="61" name="组合 60">
                  <a:extLst>
                    <a:ext uri="{FF2B5EF4-FFF2-40B4-BE49-F238E27FC236}">
                      <a16:creationId xmlns:a16="http://schemas.microsoft.com/office/drawing/2014/main" id="{5D109A9B-F4F7-D112-74F2-726F633FF2CE}"/>
                    </a:ext>
                  </a:extLst>
                </p:cNvPr>
                <p:cNvGrpSpPr/>
                <p:nvPr/>
              </p:nvGrpSpPr>
              <p:grpSpPr>
                <a:xfrm>
                  <a:off x="5614488" y="3089295"/>
                  <a:ext cx="614000" cy="2180400"/>
                  <a:chOff x="4370287" y="2334389"/>
                  <a:chExt cx="460500" cy="1635300"/>
                </a:xfrm>
              </p:grpSpPr>
              <p:sp>
                <p:nvSpPr>
                  <p:cNvPr id="114" name="Google Shape;6351;p109">
                    <a:extLst>
                      <a:ext uri="{FF2B5EF4-FFF2-40B4-BE49-F238E27FC236}">
                        <a16:creationId xmlns:a16="http://schemas.microsoft.com/office/drawing/2014/main" id="{4A4E20D5-D91D-FBBE-AFEA-CB64EB805F01}"/>
                      </a:ext>
                    </a:extLst>
                  </p:cNvPr>
                  <p:cNvSpPr/>
                  <p:nvPr/>
                </p:nvSpPr>
                <p:spPr>
                  <a:xfrm>
                    <a:off x="4370287" y="2334389"/>
                    <a:ext cx="460500" cy="1635300"/>
                  </a:xfrm>
                  <a:prstGeom prst="cube">
                    <a:avLst>
                      <a:gd name="adj" fmla="val 77968"/>
                    </a:avLst>
                  </a:prstGeom>
                  <a:solidFill>
                    <a:schemeClr val="lt2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15" name="Google Shape;6352;p109">
                    <a:extLst>
                      <a:ext uri="{FF2B5EF4-FFF2-40B4-BE49-F238E27FC236}">
                        <a16:creationId xmlns:a16="http://schemas.microsoft.com/office/drawing/2014/main" id="{29C92FFC-83A7-8DCE-4D18-4F7D0BD725F2}"/>
                      </a:ext>
                    </a:extLst>
                  </p:cNvPr>
                  <p:cNvSpPr/>
                  <p:nvPr/>
                </p:nvSpPr>
                <p:spPr>
                  <a:xfrm>
                    <a:off x="4370288" y="2655989"/>
                    <a:ext cx="138000" cy="133800"/>
                  </a:xfrm>
                  <a:prstGeom prst="cube">
                    <a:avLst>
                      <a:gd name="adj" fmla="val 28246"/>
                    </a:avLst>
                  </a:prstGeom>
                  <a:solidFill>
                    <a:srgbClr val="FFF2CC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 dirty="0"/>
                  </a:p>
                </p:txBody>
              </p:sp>
            </p:grpSp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880BC7ED-15C6-A565-9670-EAD829CCD82E}"/>
                    </a:ext>
                  </a:extLst>
                </p:cNvPr>
                <p:cNvSpPr txBox="1"/>
                <p:nvPr/>
              </p:nvSpPr>
              <p:spPr>
                <a:xfrm>
                  <a:off x="3765412" y="2796279"/>
                  <a:ext cx="683200" cy="2565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67" dirty="0"/>
                    <a:t>Reshape</a:t>
                  </a:r>
                  <a:endParaRPr lang="zh-CN" altLang="en-US" sz="1067" dirty="0"/>
                </a:p>
              </p:txBody>
            </p:sp>
            <p:grpSp>
              <p:nvGrpSpPr>
                <p:cNvPr id="63" name="组合 62">
                  <a:extLst>
                    <a:ext uri="{FF2B5EF4-FFF2-40B4-BE49-F238E27FC236}">
                      <a16:creationId xmlns:a16="http://schemas.microsoft.com/office/drawing/2014/main" id="{232428BB-89B7-596B-9A5D-0AC8DC209838}"/>
                    </a:ext>
                  </a:extLst>
                </p:cNvPr>
                <p:cNvGrpSpPr/>
                <p:nvPr/>
              </p:nvGrpSpPr>
              <p:grpSpPr>
                <a:xfrm>
                  <a:off x="7947126" y="3969230"/>
                  <a:ext cx="247528" cy="569924"/>
                  <a:chOff x="6431510" y="3022374"/>
                  <a:chExt cx="185646" cy="427443"/>
                </a:xfrm>
              </p:grpSpPr>
              <p:sp>
                <p:nvSpPr>
                  <p:cNvPr id="110" name="Google Shape;6351;p109">
                    <a:extLst>
                      <a:ext uri="{FF2B5EF4-FFF2-40B4-BE49-F238E27FC236}">
                        <a16:creationId xmlns:a16="http://schemas.microsoft.com/office/drawing/2014/main" id="{ABD687EE-0FCA-2025-1FAE-F3310F64C077}"/>
                      </a:ext>
                    </a:extLst>
                  </p:cNvPr>
                  <p:cNvSpPr/>
                  <p:nvPr/>
                </p:nvSpPr>
                <p:spPr>
                  <a:xfrm>
                    <a:off x="6431510" y="3022374"/>
                    <a:ext cx="185646" cy="427443"/>
                  </a:xfrm>
                  <a:prstGeom prst="cube">
                    <a:avLst>
                      <a:gd name="adj" fmla="val 60840"/>
                    </a:avLst>
                  </a:prstGeom>
                  <a:solidFill>
                    <a:schemeClr val="lt2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 dirty="0"/>
                  </a:p>
                </p:txBody>
              </p:sp>
              <p:sp>
                <p:nvSpPr>
                  <p:cNvPr id="111" name="Google Shape;6348;p109">
                    <a:extLst>
                      <a:ext uri="{FF2B5EF4-FFF2-40B4-BE49-F238E27FC236}">
                        <a16:creationId xmlns:a16="http://schemas.microsoft.com/office/drawing/2014/main" id="{43E0E7AA-A3E5-0BC2-4E1E-30501646CBC8}"/>
                      </a:ext>
                    </a:extLst>
                  </p:cNvPr>
                  <p:cNvSpPr/>
                  <p:nvPr/>
                </p:nvSpPr>
                <p:spPr>
                  <a:xfrm>
                    <a:off x="6542000" y="3269608"/>
                    <a:ext cx="38126" cy="1348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" name="Google Shape;6348;p109">
                    <a:extLst>
                      <a:ext uri="{FF2B5EF4-FFF2-40B4-BE49-F238E27FC236}">
                        <a16:creationId xmlns:a16="http://schemas.microsoft.com/office/drawing/2014/main" id="{B9E7DEB1-0D42-6C42-C46F-F03F856FB961}"/>
                      </a:ext>
                    </a:extLst>
                  </p:cNvPr>
                  <p:cNvSpPr/>
                  <p:nvPr/>
                </p:nvSpPr>
                <p:spPr>
                  <a:xfrm>
                    <a:off x="6542000" y="3166738"/>
                    <a:ext cx="38126" cy="1348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solidFill>
                    <a:srgbClr val="F4CCCC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" name="Google Shape;6348;p109">
                    <a:extLst>
                      <a:ext uri="{FF2B5EF4-FFF2-40B4-BE49-F238E27FC236}">
                        <a16:creationId xmlns:a16="http://schemas.microsoft.com/office/drawing/2014/main" id="{6997048D-4AE6-DADC-54D1-265268A161C6}"/>
                      </a:ext>
                    </a:extLst>
                  </p:cNvPr>
                  <p:cNvSpPr/>
                  <p:nvPr/>
                </p:nvSpPr>
                <p:spPr>
                  <a:xfrm>
                    <a:off x="6542000" y="3063868"/>
                    <a:ext cx="38126" cy="1348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solidFill>
                    <a:srgbClr val="D9EAD3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64" name="组合 63">
                  <a:extLst>
                    <a:ext uri="{FF2B5EF4-FFF2-40B4-BE49-F238E27FC236}">
                      <a16:creationId xmlns:a16="http://schemas.microsoft.com/office/drawing/2014/main" id="{50BD1E74-AB8F-AB0B-7175-172CDC87FE3B}"/>
                    </a:ext>
                  </a:extLst>
                </p:cNvPr>
                <p:cNvGrpSpPr/>
                <p:nvPr/>
              </p:nvGrpSpPr>
              <p:grpSpPr>
                <a:xfrm>
                  <a:off x="6443865" y="3558504"/>
                  <a:ext cx="403996" cy="1322800"/>
                  <a:chOff x="5558516" y="2655989"/>
                  <a:chExt cx="302997" cy="992100"/>
                </a:xfrm>
              </p:grpSpPr>
              <p:grpSp>
                <p:nvGrpSpPr>
                  <p:cNvPr id="105" name="组合 104">
                    <a:extLst>
                      <a:ext uri="{FF2B5EF4-FFF2-40B4-BE49-F238E27FC236}">
                        <a16:creationId xmlns:a16="http://schemas.microsoft.com/office/drawing/2014/main" id="{9E06146A-23B8-F5FD-8E0F-CE3C0E853A2D}"/>
                      </a:ext>
                    </a:extLst>
                  </p:cNvPr>
                  <p:cNvGrpSpPr/>
                  <p:nvPr/>
                </p:nvGrpSpPr>
                <p:grpSpPr>
                  <a:xfrm>
                    <a:off x="5558516" y="2655989"/>
                    <a:ext cx="302997" cy="992100"/>
                    <a:chOff x="5108397" y="2655989"/>
                    <a:chExt cx="302997" cy="992100"/>
                  </a:xfrm>
                </p:grpSpPr>
                <p:sp>
                  <p:nvSpPr>
                    <p:cNvPr id="107" name="Google Shape;6351;p109">
                      <a:extLst>
                        <a:ext uri="{FF2B5EF4-FFF2-40B4-BE49-F238E27FC236}">
                          <a16:creationId xmlns:a16="http://schemas.microsoft.com/office/drawing/2014/main" id="{7E0C0CBA-F29F-9EF8-2F11-49F9E294A2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8397" y="2655989"/>
                      <a:ext cx="302997" cy="992100"/>
                    </a:xfrm>
                    <a:prstGeom prst="cube">
                      <a:avLst>
                        <a:gd name="adj" fmla="val 74950"/>
                      </a:avLst>
                    </a:prstGeom>
                    <a:solidFill>
                      <a:schemeClr val="lt2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endParaRPr sz="2400" dirty="0"/>
                    </a:p>
                  </p:txBody>
                </p:sp>
                <p:sp>
                  <p:nvSpPr>
                    <p:cNvPr id="108" name="Google Shape;6348;p109">
                      <a:extLst>
                        <a:ext uri="{FF2B5EF4-FFF2-40B4-BE49-F238E27FC236}">
                          <a16:creationId xmlns:a16="http://schemas.microsoft.com/office/drawing/2014/main" id="{D49B5529-ABF1-252D-463D-228514BFC3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50764" y="2953705"/>
                      <a:ext cx="38126" cy="1348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501" h="12382" extrusionOk="0">
                          <a:moveTo>
                            <a:pt x="0" y="3453"/>
                          </a:moveTo>
                          <a:lnTo>
                            <a:pt x="3501" y="0"/>
                          </a:lnTo>
                          <a:lnTo>
                            <a:pt x="3501" y="9001"/>
                          </a:lnTo>
                          <a:lnTo>
                            <a:pt x="167" y="12382"/>
                          </a:lnTo>
                          <a:close/>
                        </a:path>
                      </a:pathLst>
                    </a:custGeom>
                    <a:solidFill>
                      <a:srgbClr val="FFF2CC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9" name="Google Shape;6348;p109">
                      <a:extLst>
                        <a:ext uri="{FF2B5EF4-FFF2-40B4-BE49-F238E27FC236}">
                          <a16:creationId xmlns:a16="http://schemas.microsoft.com/office/drawing/2014/main" id="{E887EAA2-20B2-BBA6-2D1A-FCA8C2009F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88864" y="2915605"/>
                      <a:ext cx="38126" cy="1348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501" h="12382" extrusionOk="0">
                          <a:moveTo>
                            <a:pt x="0" y="3453"/>
                          </a:moveTo>
                          <a:lnTo>
                            <a:pt x="3501" y="0"/>
                          </a:lnTo>
                          <a:lnTo>
                            <a:pt x="3501" y="9001"/>
                          </a:lnTo>
                          <a:lnTo>
                            <a:pt x="167" y="12382"/>
                          </a:lnTo>
                          <a:close/>
                        </a:path>
                      </a:pathLst>
                    </a:custGeom>
                    <a:solidFill>
                      <a:srgbClr val="F4CCCC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06" name="Google Shape;6348;p109">
                    <a:extLst>
                      <a:ext uri="{FF2B5EF4-FFF2-40B4-BE49-F238E27FC236}">
                        <a16:creationId xmlns:a16="http://schemas.microsoft.com/office/drawing/2014/main" id="{1CB6B559-0526-CEFA-4634-B9C1241CE7E7}"/>
                      </a:ext>
                    </a:extLst>
                  </p:cNvPr>
                  <p:cNvSpPr/>
                  <p:nvPr/>
                </p:nvSpPr>
                <p:spPr>
                  <a:xfrm>
                    <a:off x="5777083" y="2880955"/>
                    <a:ext cx="38126" cy="1348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solidFill>
                    <a:srgbClr val="D9EAD3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65" name="组合 64">
                  <a:extLst>
                    <a:ext uri="{FF2B5EF4-FFF2-40B4-BE49-F238E27FC236}">
                      <a16:creationId xmlns:a16="http://schemas.microsoft.com/office/drawing/2014/main" id="{E4942ABF-6FB3-C472-252B-4CD7A0B9A74F}"/>
                    </a:ext>
                  </a:extLst>
                </p:cNvPr>
                <p:cNvGrpSpPr/>
                <p:nvPr/>
              </p:nvGrpSpPr>
              <p:grpSpPr>
                <a:xfrm>
                  <a:off x="7175606" y="3353372"/>
                  <a:ext cx="482871" cy="1604832"/>
                  <a:chOff x="6259326" y="2515029"/>
                  <a:chExt cx="362153" cy="1203624"/>
                </a:xfrm>
              </p:grpSpPr>
              <p:grpSp>
                <p:nvGrpSpPr>
                  <p:cNvPr id="100" name="组合 99">
                    <a:extLst>
                      <a:ext uri="{FF2B5EF4-FFF2-40B4-BE49-F238E27FC236}">
                        <a16:creationId xmlns:a16="http://schemas.microsoft.com/office/drawing/2014/main" id="{F509DEC1-A137-0B08-8B19-10441826C3A7}"/>
                      </a:ext>
                    </a:extLst>
                  </p:cNvPr>
                  <p:cNvGrpSpPr/>
                  <p:nvPr/>
                </p:nvGrpSpPr>
                <p:grpSpPr>
                  <a:xfrm>
                    <a:off x="6259326" y="2515029"/>
                    <a:ext cx="362153" cy="1203624"/>
                    <a:chOff x="5701247" y="2515029"/>
                    <a:chExt cx="362153" cy="1203624"/>
                  </a:xfrm>
                </p:grpSpPr>
                <p:sp>
                  <p:nvSpPr>
                    <p:cNvPr id="102" name="Google Shape;6351;p109">
                      <a:extLst>
                        <a:ext uri="{FF2B5EF4-FFF2-40B4-BE49-F238E27FC236}">
                          <a16:creationId xmlns:a16="http://schemas.microsoft.com/office/drawing/2014/main" id="{EA6ABC56-055E-2961-E0BB-07962A22BA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01247" y="2515029"/>
                      <a:ext cx="362153" cy="1203624"/>
                    </a:xfrm>
                    <a:prstGeom prst="cube">
                      <a:avLst>
                        <a:gd name="adj" fmla="val 77968"/>
                      </a:avLst>
                    </a:prstGeom>
                    <a:solidFill>
                      <a:schemeClr val="lt2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endParaRPr sz="2400"/>
                    </a:p>
                  </p:txBody>
                </p:sp>
                <p:sp>
                  <p:nvSpPr>
                    <p:cNvPr id="103" name="Google Shape;6348;p109">
                      <a:extLst>
                        <a:ext uri="{FF2B5EF4-FFF2-40B4-BE49-F238E27FC236}">
                          <a16:creationId xmlns:a16="http://schemas.microsoft.com/office/drawing/2014/main" id="{089F525A-AFDE-06E6-36EC-1498A60BAF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8464" y="2882475"/>
                      <a:ext cx="38126" cy="1348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501" h="12382" extrusionOk="0">
                          <a:moveTo>
                            <a:pt x="0" y="3453"/>
                          </a:moveTo>
                          <a:lnTo>
                            <a:pt x="3501" y="0"/>
                          </a:lnTo>
                          <a:lnTo>
                            <a:pt x="3501" y="9001"/>
                          </a:lnTo>
                          <a:lnTo>
                            <a:pt x="167" y="12382"/>
                          </a:lnTo>
                          <a:close/>
                        </a:path>
                      </a:pathLst>
                    </a:custGeom>
                    <a:solidFill>
                      <a:srgbClr val="FFF2CC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4" name="Google Shape;6348;p109">
                      <a:extLst>
                        <a:ext uri="{FF2B5EF4-FFF2-40B4-BE49-F238E27FC236}">
                          <a16:creationId xmlns:a16="http://schemas.microsoft.com/office/drawing/2014/main" id="{A4140444-1D44-9288-67A9-95262E36ED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36564" y="2844375"/>
                      <a:ext cx="38126" cy="1348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501" h="12382" extrusionOk="0">
                          <a:moveTo>
                            <a:pt x="0" y="3453"/>
                          </a:moveTo>
                          <a:lnTo>
                            <a:pt x="3501" y="0"/>
                          </a:lnTo>
                          <a:lnTo>
                            <a:pt x="3501" y="9001"/>
                          </a:lnTo>
                          <a:lnTo>
                            <a:pt x="167" y="12382"/>
                          </a:lnTo>
                          <a:close/>
                        </a:path>
                      </a:pathLst>
                    </a:custGeom>
                    <a:solidFill>
                      <a:srgbClr val="F4CCCC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01" name="Google Shape;6348;p109">
                    <a:extLst>
                      <a:ext uri="{FF2B5EF4-FFF2-40B4-BE49-F238E27FC236}">
                        <a16:creationId xmlns:a16="http://schemas.microsoft.com/office/drawing/2014/main" id="{671D409A-05E1-5334-E4A3-CE2CF34BBBED}"/>
                      </a:ext>
                    </a:extLst>
                  </p:cNvPr>
                  <p:cNvSpPr/>
                  <p:nvPr/>
                </p:nvSpPr>
                <p:spPr>
                  <a:xfrm>
                    <a:off x="6532769" y="2809284"/>
                    <a:ext cx="38126" cy="1348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solidFill>
                    <a:srgbClr val="D9EAD3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 sz="2400" dirty="0"/>
                  </a:p>
                </p:txBody>
              </p:sp>
            </p:grpSp>
            <p:cxnSp>
              <p:nvCxnSpPr>
                <p:cNvPr id="66" name="直接连接符 65">
                  <a:extLst>
                    <a:ext uri="{FF2B5EF4-FFF2-40B4-BE49-F238E27FC236}">
                      <a16:creationId xmlns:a16="http://schemas.microsoft.com/office/drawing/2014/main" id="{9A83FAC6-6862-17DE-CEC0-38328B617FF8}"/>
                    </a:ext>
                  </a:extLst>
                </p:cNvPr>
                <p:cNvCxnSpPr>
                  <a:cxnSpLocks/>
                  <a:endCxn id="126" idx="1"/>
                </p:cNvCxnSpPr>
                <p:nvPr/>
              </p:nvCxnSpPr>
              <p:spPr>
                <a:xfrm flipV="1">
                  <a:off x="3932026" y="3652092"/>
                  <a:ext cx="674156" cy="93803"/>
                </a:xfrm>
                <a:prstGeom prst="line">
                  <a:avLst/>
                </a:prstGeom>
                <a:ln w="6350">
                  <a:solidFill>
                    <a:srgbClr val="595959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接连接符 66">
                  <a:extLst>
                    <a:ext uri="{FF2B5EF4-FFF2-40B4-BE49-F238E27FC236}">
                      <a16:creationId xmlns:a16="http://schemas.microsoft.com/office/drawing/2014/main" id="{F3B7B23B-5EB7-99CD-87E2-A22627216FFF}"/>
                    </a:ext>
                  </a:extLst>
                </p:cNvPr>
                <p:cNvCxnSpPr>
                  <a:cxnSpLocks/>
                  <a:endCxn id="126" idx="1"/>
                </p:cNvCxnSpPr>
                <p:nvPr/>
              </p:nvCxnSpPr>
              <p:spPr>
                <a:xfrm flipV="1">
                  <a:off x="3886655" y="3652093"/>
                  <a:ext cx="719527" cy="144879"/>
                </a:xfrm>
                <a:prstGeom prst="line">
                  <a:avLst/>
                </a:prstGeom>
                <a:ln w="6350">
                  <a:solidFill>
                    <a:srgbClr val="595959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接连接符 67">
                  <a:extLst>
                    <a:ext uri="{FF2B5EF4-FFF2-40B4-BE49-F238E27FC236}">
                      <a16:creationId xmlns:a16="http://schemas.microsoft.com/office/drawing/2014/main" id="{AB24DB15-83CB-875F-6A57-2D6914BF6563}"/>
                    </a:ext>
                  </a:extLst>
                </p:cNvPr>
                <p:cNvCxnSpPr>
                  <a:cxnSpLocks/>
                  <a:endCxn id="126" idx="1"/>
                </p:cNvCxnSpPr>
                <p:nvPr/>
              </p:nvCxnSpPr>
              <p:spPr>
                <a:xfrm>
                  <a:off x="3936773" y="3605548"/>
                  <a:ext cx="669408" cy="46544"/>
                </a:xfrm>
                <a:prstGeom prst="line">
                  <a:avLst/>
                </a:prstGeom>
                <a:ln w="6350">
                  <a:solidFill>
                    <a:srgbClr val="595959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接连接符 68">
                  <a:extLst>
                    <a:ext uri="{FF2B5EF4-FFF2-40B4-BE49-F238E27FC236}">
                      <a16:creationId xmlns:a16="http://schemas.microsoft.com/office/drawing/2014/main" id="{0B0B168F-4048-504F-4C06-9473DB37C28A}"/>
                    </a:ext>
                  </a:extLst>
                </p:cNvPr>
                <p:cNvCxnSpPr>
                  <a:cxnSpLocks/>
                  <a:endCxn id="126" idx="1"/>
                </p:cNvCxnSpPr>
                <p:nvPr/>
              </p:nvCxnSpPr>
              <p:spPr>
                <a:xfrm>
                  <a:off x="3889925" y="3644108"/>
                  <a:ext cx="716257" cy="7985"/>
                </a:xfrm>
                <a:prstGeom prst="line">
                  <a:avLst/>
                </a:prstGeom>
                <a:ln w="6350">
                  <a:solidFill>
                    <a:srgbClr val="595959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>
                  <a:extLst>
                    <a:ext uri="{FF2B5EF4-FFF2-40B4-BE49-F238E27FC236}">
                      <a16:creationId xmlns:a16="http://schemas.microsoft.com/office/drawing/2014/main" id="{EA964DB4-B365-E34B-E22D-EAD051DB7D9D}"/>
                    </a:ext>
                  </a:extLst>
                </p:cNvPr>
                <p:cNvCxnSpPr>
                  <a:cxnSpLocks/>
                  <a:endCxn id="115" idx="2"/>
                </p:cNvCxnSpPr>
                <p:nvPr/>
              </p:nvCxnSpPr>
              <p:spPr>
                <a:xfrm>
                  <a:off x="5022321" y="3532167"/>
                  <a:ext cx="592169" cy="100324"/>
                </a:xfrm>
                <a:prstGeom prst="line">
                  <a:avLst/>
                </a:prstGeom>
                <a:ln w="6350">
                  <a:solidFill>
                    <a:srgbClr val="595959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连接符 70">
                  <a:extLst>
                    <a:ext uri="{FF2B5EF4-FFF2-40B4-BE49-F238E27FC236}">
                      <a16:creationId xmlns:a16="http://schemas.microsoft.com/office/drawing/2014/main" id="{6F5E5E64-C1A3-30D7-7325-BC6D80597661}"/>
                    </a:ext>
                  </a:extLst>
                </p:cNvPr>
                <p:cNvCxnSpPr>
                  <a:cxnSpLocks/>
                  <a:endCxn id="115" idx="2"/>
                </p:cNvCxnSpPr>
                <p:nvPr/>
              </p:nvCxnSpPr>
              <p:spPr>
                <a:xfrm flipV="1">
                  <a:off x="5024657" y="3632491"/>
                  <a:ext cx="589832" cy="37573"/>
                </a:xfrm>
                <a:prstGeom prst="line">
                  <a:avLst/>
                </a:prstGeom>
                <a:ln w="6350">
                  <a:solidFill>
                    <a:srgbClr val="595959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连接符 71">
                  <a:extLst>
                    <a:ext uri="{FF2B5EF4-FFF2-40B4-BE49-F238E27FC236}">
                      <a16:creationId xmlns:a16="http://schemas.microsoft.com/office/drawing/2014/main" id="{F74A5607-904D-B8D1-AAE9-0DF8D4AD1A0C}"/>
                    </a:ext>
                  </a:extLst>
                </p:cNvPr>
                <p:cNvCxnSpPr>
                  <a:cxnSpLocks/>
                  <a:endCxn id="115" idx="2"/>
                </p:cNvCxnSpPr>
                <p:nvPr/>
              </p:nvCxnSpPr>
              <p:spPr>
                <a:xfrm flipV="1">
                  <a:off x="4970353" y="3632491"/>
                  <a:ext cx="644137" cy="76029"/>
                </a:xfrm>
                <a:prstGeom prst="line">
                  <a:avLst/>
                </a:prstGeom>
                <a:ln w="6350">
                  <a:solidFill>
                    <a:srgbClr val="595959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接连接符 72">
                  <a:extLst>
                    <a:ext uri="{FF2B5EF4-FFF2-40B4-BE49-F238E27FC236}">
                      <a16:creationId xmlns:a16="http://schemas.microsoft.com/office/drawing/2014/main" id="{17157CA8-5D32-0691-EB81-8934A7091D2A}"/>
                    </a:ext>
                  </a:extLst>
                </p:cNvPr>
                <p:cNvCxnSpPr>
                  <a:cxnSpLocks/>
                  <a:endCxn id="115" idx="2"/>
                </p:cNvCxnSpPr>
                <p:nvPr/>
              </p:nvCxnSpPr>
              <p:spPr>
                <a:xfrm>
                  <a:off x="4984022" y="3584839"/>
                  <a:ext cx="630468" cy="47652"/>
                </a:xfrm>
                <a:prstGeom prst="line">
                  <a:avLst/>
                </a:prstGeom>
                <a:ln w="6350">
                  <a:solidFill>
                    <a:srgbClr val="595959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接连接符 73">
                  <a:extLst>
                    <a:ext uri="{FF2B5EF4-FFF2-40B4-BE49-F238E27FC236}">
                      <a16:creationId xmlns:a16="http://schemas.microsoft.com/office/drawing/2014/main" id="{0FB65D6E-5DED-1C89-D33A-06E4CD456E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98489" y="3517754"/>
                  <a:ext cx="855536" cy="520492"/>
                </a:xfrm>
                <a:prstGeom prst="line">
                  <a:avLst/>
                </a:prstGeom>
                <a:ln w="6350">
                  <a:solidFill>
                    <a:srgbClr val="595959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接连接符 74">
                  <a:extLst>
                    <a:ext uri="{FF2B5EF4-FFF2-40B4-BE49-F238E27FC236}">
                      <a16:creationId xmlns:a16="http://schemas.microsoft.com/office/drawing/2014/main" id="{5C662049-F80E-7ECC-A236-07044958F1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98489" y="3639690"/>
                  <a:ext cx="855536" cy="398556"/>
                </a:xfrm>
                <a:prstGeom prst="line">
                  <a:avLst/>
                </a:prstGeom>
                <a:ln w="6350">
                  <a:solidFill>
                    <a:srgbClr val="595959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接连接符 75">
                  <a:extLst>
                    <a:ext uri="{FF2B5EF4-FFF2-40B4-BE49-F238E27FC236}">
                      <a16:creationId xmlns:a16="http://schemas.microsoft.com/office/drawing/2014/main" id="{D7323160-4671-91A7-F4ED-B316D649CC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37543" y="3566253"/>
                  <a:ext cx="916483" cy="471992"/>
                </a:xfrm>
                <a:prstGeom prst="line">
                  <a:avLst/>
                </a:prstGeom>
                <a:ln w="6350">
                  <a:solidFill>
                    <a:srgbClr val="595959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接连接符 76">
                  <a:extLst>
                    <a:ext uri="{FF2B5EF4-FFF2-40B4-BE49-F238E27FC236}">
                      <a16:creationId xmlns:a16="http://schemas.microsoft.com/office/drawing/2014/main" id="{F5027BF9-1E9F-94BA-649B-60611EC067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47689" y="3691789"/>
                  <a:ext cx="906336" cy="346457"/>
                </a:xfrm>
                <a:prstGeom prst="line">
                  <a:avLst/>
                </a:prstGeom>
                <a:ln w="6350">
                  <a:solidFill>
                    <a:srgbClr val="595959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接连接符 77">
                  <a:extLst>
                    <a:ext uri="{FF2B5EF4-FFF2-40B4-BE49-F238E27FC236}">
                      <a16:creationId xmlns:a16="http://schemas.microsoft.com/office/drawing/2014/main" id="{8AF9B10D-8ED4-5521-9BE5-56FA0E6099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01360" y="3517901"/>
                  <a:ext cx="660400" cy="403860"/>
                </a:xfrm>
                <a:prstGeom prst="line">
                  <a:avLst/>
                </a:prstGeom>
                <a:ln w="6350">
                  <a:solidFill>
                    <a:srgbClr val="595959"/>
                  </a:solidFill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>
                  <a:extLst>
                    <a:ext uri="{FF2B5EF4-FFF2-40B4-BE49-F238E27FC236}">
                      <a16:creationId xmlns:a16="http://schemas.microsoft.com/office/drawing/2014/main" id="{38355E28-AC1E-F122-EFF9-8B96F97F55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50561" y="3573781"/>
                  <a:ext cx="708660" cy="363220"/>
                </a:xfrm>
                <a:prstGeom prst="line">
                  <a:avLst/>
                </a:prstGeom>
                <a:ln w="6350">
                  <a:solidFill>
                    <a:srgbClr val="595959"/>
                  </a:solidFill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>
                  <a:extLst>
                    <a:ext uri="{FF2B5EF4-FFF2-40B4-BE49-F238E27FC236}">
                      <a16:creationId xmlns:a16="http://schemas.microsoft.com/office/drawing/2014/main" id="{5EB1E86C-3D21-6417-EECB-F3114913DD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08981" y="3644900"/>
                  <a:ext cx="652780" cy="304800"/>
                </a:xfrm>
                <a:prstGeom prst="line">
                  <a:avLst/>
                </a:prstGeom>
                <a:ln w="6350">
                  <a:solidFill>
                    <a:srgbClr val="595959"/>
                  </a:solidFill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>
                  <a:extLst>
                    <a:ext uri="{FF2B5EF4-FFF2-40B4-BE49-F238E27FC236}">
                      <a16:creationId xmlns:a16="http://schemas.microsoft.com/office/drawing/2014/main" id="{000B7B43-D110-C7D7-BBD9-B77E5B0CA5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55115" y="3692957"/>
                  <a:ext cx="701565" cy="269444"/>
                </a:xfrm>
                <a:prstGeom prst="line">
                  <a:avLst/>
                </a:prstGeom>
                <a:ln w="6350">
                  <a:solidFill>
                    <a:srgbClr val="595959"/>
                  </a:solidFill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>
                  <a:extLst>
                    <a:ext uri="{FF2B5EF4-FFF2-40B4-BE49-F238E27FC236}">
                      <a16:creationId xmlns:a16="http://schemas.microsoft.com/office/drawing/2014/main" id="{2ED8985C-9B50-C218-8BD3-997358AE2A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29868" y="3360421"/>
                  <a:ext cx="816473" cy="548833"/>
                </a:xfrm>
                <a:prstGeom prst="line">
                  <a:avLst/>
                </a:prstGeom>
                <a:ln w="6350">
                  <a:solidFill>
                    <a:srgbClr val="595959"/>
                  </a:solidFill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>
                  <a:extLst>
                    <a:ext uri="{FF2B5EF4-FFF2-40B4-BE49-F238E27FC236}">
                      <a16:creationId xmlns:a16="http://schemas.microsoft.com/office/drawing/2014/main" id="{E0016711-8FCD-8682-21D5-D556A9704D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78801" y="3733801"/>
                  <a:ext cx="496700" cy="230724"/>
                </a:xfrm>
                <a:prstGeom prst="line">
                  <a:avLst/>
                </a:prstGeom>
                <a:ln w="6350">
                  <a:solidFill>
                    <a:srgbClr val="595959"/>
                  </a:solidFill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>
                  <a:extLst>
                    <a:ext uri="{FF2B5EF4-FFF2-40B4-BE49-F238E27FC236}">
                      <a16:creationId xmlns:a16="http://schemas.microsoft.com/office/drawing/2014/main" id="{BE306A57-C414-DFAF-9EA9-82C9C577D4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89202" y="4077761"/>
                  <a:ext cx="483759" cy="882859"/>
                </a:xfrm>
                <a:prstGeom prst="line">
                  <a:avLst/>
                </a:prstGeom>
                <a:ln w="6350">
                  <a:solidFill>
                    <a:srgbClr val="595959"/>
                  </a:solidFill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>
                  <a:extLst>
                    <a:ext uri="{FF2B5EF4-FFF2-40B4-BE49-F238E27FC236}">
                      <a16:creationId xmlns:a16="http://schemas.microsoft.com/office/drawing/2014/main" id="{D6AED5E2-78AC-A0A8-069E-2A7E68AED4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29868" y="4032345"/>
                  <a:ext cx="928233" cy="547275"/>
                </a:xfrm>
                <a:prstGeom prst="line">
                  <a:avLst/>
                </a:prstGeom>
                <a:ln w="6350">
                  <a:solidFill>
                    <a:srgbClr val="595959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>
                  <a:extLst>
                    <a:ext uri="{FF2B5EF4-FFF2-40B4-BE49-F238E27FC236}">
                      <a16:creationId xmlns:a16="http://schemas.microsoft.com/office/drawing/2014/main" id="{71D47DB2-26F9-8F8D-8C02-0FC4DAC9D7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29868" y="4032346"/>
                  <a:ext cx="440553" cy="260255"/>
                </a:xfrm>
                <a:prstGeom prst="line">
                  <a:avLst/>
                </a:prstGeom>
                <a:ln w="6350">
                  <a:solidFill>
                    <a:srgbClr val="595959"/>
                  </a:solidFill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>
                  <a:extLst>
                    <a:ext uri="{FF2B5EF4-FFF2-40B4-BE49-F238E27FC236}">
                      <a16:creationId xmlns:a16="http://schemas.microsoft.com/office/drawing/2014/main" id="{E86140EE-42E0-D4C4-1B9C-D59FBA1044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38447" y="3796826"/>
                  <a:ext cx="581933" cy="450055"/>
                </a:xfrm>
                <a:prstGeom prst="line">
                  <a:avLst/>
                </a:prstGeom>
                <a:ln w="6350">
                  <a:solidFill>
                    <a:srgbClr val="595959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>
                  <a:extLst>
                    <a:ext uri="{FF2B5EF4-FFF2-40B4-BE49-F238E27FC236}">
                      <a16:creationId xmlns:a16="http://schemas.microsoft.com/office/drawing/2014/main" id="{5FB32791-F1A3-883A-C63F-032B76FD4B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87612" y="3848048"/>
                  <a:ext cx="629925" cy="398833"/>
                </a:xfrm>
                <a:prstGeom prst="line">
                  <a:avLst/>
                </a:prstGeom>
                <a:ln w="6350">
                  <a:solidFill>
                    <a:srgbClr val="595959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>
                  <a:extLst>
                    <a:ext uri="{FF2B5EF4-FFF2-40B4-BE49-F238E27FC236}">
                      <a16:creationId xmlns:a16="http://schemas.microsoft.com/office/drawing/2014/main" id="{EF6220F2-F400-6378-4CD6-8D2B301D49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36663" y="3919703"/>
                  <a:ext cx="580875" cy="331503"/>
                </a:xfrm>
                <a:prstGeom prst="line">
                  <a:avLst/>
                </a:prstGeom>
                <a:ln w="6350">
                  <a:solidFill>
                    <a:srgbClr val="595959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>
                  <a:extLst>
                    <a:ext uri="{FF2B5EF4-FFF2-40B4-BE49-F238E27FC236}">
                      <a16:creationId xmlns:a16="http://schemas.microsoft.com/office/drawing/2014/main" id="{E929C9B8-963D-273A-68B7-3E22E4E30E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87612" y="3953874"/>
                  <a:ext cx="616227" cy="293007"/>
                </a:xfrm>
                <a:prstGeom prst="line">
                  <a:avLst/>
                </a:prstGeom>
                <a:ln w="6350">
                  <a:solidFill>
                    <a:srgbClr val="595959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>
                  <a:extLst>
                    <a:ext uri="{FF2B5EF4-FFF2-40B4-BE49-F238E27FC236}">
                      <a16:creationId xmlns:a16="http://schemas.microsoft.com/office/drawing/2014/main" id="{B84E2951-4644-200F-909F-D8F6B49E6D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43800" y="3802380"/>
                  <a:ext cx="426720" cy="330200"/>
                </a:xfrm>
                <a:prstGeom prst="line">
                  <a:avLst/>
                </a:prstGeom>
                <a:ln w="6350">
                  <a:solidFill>
                    <a:srgbClr val="595959"/>
                  </a:solidFill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直接连接符 91">
                  <a:extLst>
                    <a:ext uri="{FF2B5EF4-FFF2-40B4-BE49-F238E27FC236}">
                      <a16:creationId xmlns:a16="http://schemas.microsoft.com/office/drawing/2014/main" id="{EAD2FCCE-3010-735F-CEDD-BC54BB3302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0621" y="3855721"/>
                  <a:ext cx="469900" cy="297180"/>
                </a:xfrm>
                <a:prstGeom prst="line">
                  <a:avLst/>
                </a:prstGeom>
                <a:ln w="6350">
                  <a:solidFill>
                    <a:srgbClr val="595959"/>
                  </a:solidFill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接连接符 92">
                  <a:extLst>
                    <a:ext uri="{FF2B5EF4-FFF2-40B4-BE49-F238E27FC236}">
                      <a16:creationId xmlns:a16="http://schemas.microsoft.com/office/drawing/2014/main" id="{5899D241-BB43-5D95-ADFF-3B3784FA81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44420" y="3924607"/>
                  <a:ext cx="418481" cy="238453"/>
                </a:xfrm>
                <a:prstGeom prst="line">
                  <a:avLst/>
                </a:prstGeom>
                <a:ln w="6350">
                  <a:solidFill>
                    <a:srgbClr val="595959"/>
                  </a:solidFill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接连接符 93">
                  <a:extLst>
                    <a:ext uri="{FF2B5EF4-FFF2-40B4-BE49-F238E27FC236}">
                      <a16:creationId xmlns:a16="http://schemas.microsoft.com/office/drawing/2014/main" id="{E8DF7697-AF60-07D8-32A2-0DA5C83C10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240" y="3964941"/>
                  <a:ext cx="457200" cy="215900"/>
                </a:xfrm>
                <a:prstGeom prst="line">
                  <a:avLst/>
                </a:prstGeom>
                <a:ln w="6350">
                  <a:solidFill>
                    <a:srgbClr val="595959"/>
                  </a:solidFill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5" name="文本框 94">
                  <a:extLst>
                    <a:ext uri="{FF2B5EF4-FFF2-40B4-BE49-F238E27FC236}">
                      <a16:creationId xmlns:a16="http://schemas.microsoft.com/office/drawing/2014/main" id="{FFF832BA-2207-FABB-13EE-90657C157D96}"/>
                    </a:ext>
                  </a:extLst>
                </p:cNvPr>
                <p:cNvSpPr txBox="1"/>
                <p:nvPr/>
              </p:nvSpPr>
              <p:spPr>
                <a:xfrm>
                  <a:off x="5073874" y="2796279"/>
                  <a:ext cx="447558" cy="2565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67" dirty="0"/>
                    <a:t>Pool</a:t>
                  </a:r>
                  <a:endParaRPr lang="zh-CN" altLang="en-US" sz="1067" dirty="0"/>
                </a:p>
              </p:txBody>
            </p:sp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7A4C3B5E-9B42-D84B-8BA9-63F26F11E6AE}"/>
                    </a:ext>
                  </a:extLst>
                </p:cNvPr>
                <p:cNvSpPr txBox="1"/>
                <p:nvPr/>
              </p:nvSpPr>
              <p:spPr>
                <a:xfrm>
                  <a:off x="5848847" y="2804581"/>
                  <a:ext cx="582211" cy="2565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67" dirty="0"/>
                    <a:t>Flatten</a:t>
                  </a:r>
                  <a:endParaRPr lang="zh-CN" altLang="en-US" sz="1067" dirty="0"/>
                </a:p>
              </p:txBody>
            </p:sp>
            <p:sp>
              <p:nvSpPr>
                <p:cNvPr id="97" name="文本框 96">
                  <a:extLst>
                    <a:ext uri="{FF2B5EF4-FFF2-40B4-BE49-F238E27FC236}">
                      <a16:creationId xmlns:a16="http://schemas.microsoft.com/office/drawing/2014/main" id="{21BF8C58-72E0-0568-0F57-42D74E342A2B}"/>
                    </a:ext>
                  </a:extLst>
                </p:cNvPr>
                <p:cNvSpPr txBox="1"/>
                <p:nvPr/>
              </p:nvSpPr>
              <p:spPr>
                <a:xfrm>
                  <a:off x="6414497" y="3270791"/>
                  <a:ext cx="740908" cy="2565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67" dirty="0"/>
                    <a:t>Conv 256</a:t>
                  </a:r>
                  <a:endParaRPr lang="zh-CN" altLang="en-US" sz="1067" dirty="0"/>
                </a:p>
              </p:txBody>
            </p:sp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8BECAFD1-0C14-04ED-9800-0CDD8E38BA40}"/>
                    </a:ext>
                  </a:extLst>
                </p:cNvPr>
                <p:cNvSpPr txBox="1"/>
                <p:nvPr/>
              </p:nvSpPr>
              <p:spPr>
                <a:xfrm>
                  <a:off x="7244515" y="3098342"/>
                  <a:ext cx="755335" cy="2565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67" dirty="0" err="1"/>
                    <a:t>Droupout</a:t>
                  </a:r>
                  <a:endParaRPr lang="zh-CN" altLang="en-US" sz="1067" dirty="0"/>
                </a:p>
              </p:txBody>
            </p:sp>
            <p:sp>
              <p:nvSpPr>
                <p:cNvPr id="99" name="文本框 98">
                  <a:extLst>
                    <a:ext uri="{FF2B5EF4-FFF2-40B4-BE49-F238E27FC236}">
                      <a16:creationId xmlns:a16="http://schemas.microsoft.com/office/drawing/2014/main" id="{B8764D88-4F0B-7431-2F52-F0C403757853}"/>
                    </a:ext>
                  </a:extLst>
                </p:cNvPr>
                <p:cNvSpPr txBox="1"/>
                <p:nvPr/>
              </p:nvSpPr>
              <p:spPr>
                <a:xfrm>
                  <a:off x="7888719" y="3668062"/>
                  <a:ext cx="604653" cy="2565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67" dirty="0"/>
                    <a:t>Output</a:t>
                  </a:r>
                  <a:endParaRPr lang="zh-CN" altLang="en-US" sz="1067" dirty="0"/>
                </a:p>
              </p:txBody>
            </p:sp>
          </p:grp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3AB1C46-556A-2F83-6F50-F3B9E0008FC3}"/>
                  </a:ext>
                </a:extLst>
              </p:cNvPr>
              <p:cNvSpPr txBox="1"/>
              <p:nvPr/>
            </p:nvSpPr>
            <p:spPr>
              <a:xfrm rot="18976992">
                <a:off x="4909708" y="5452066"/>
                <a:ext cx="486030" cy="256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67" b="1" dirty="0"/>
                  <a:t>1200</a:t>
                </a:r>
                <a:endParaRPr lang="zh-CN" altLang="en-US" sz="1067" b="1" dirty="0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1933CE7-AB0D-D754-BDC4-DDE1F67402B0}"/>
                  </a:ext>
                </a:extLst>
              </p:cNvPr>
              <p:cNvSpPr txBox="1"/>
              <p:nvPr/>
            </p:nvSpPr>
            <p:spPr>
              <a:xfrm>
                <a:off x="3998000" y="4738830"/>
                <a:ext cx="486030" cy="256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67" b="1" dirty="0"/>
                  <a:t>1200</a:t>
                </a:r>
                <a:endParaRPr lang="zh-CN" altLang="en-US" sz="1067" b="1" dirty="0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3C467F3-6AAC-6E5D-651E-F129E67F5E85}"/>
                  </a:ext>
                </a:extLst>
              </p:cNvPr>
              <p:cNvSpPr txBox="1"/>
              <p:nvPr/>
            </p:nvSpPr>
            <p:spPr>
              <a:xfrm>
                <a:off x="4496352" y="5729321"/>
                <a:ext cx="260008" cy="256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67" b="1" dirty="0"/>
                  <a:t>3</a:t>
                </a:r>
                <a:endParaRPr lang="zh-CN" altLang="en-US" sz="1067" b="1" dirty="0"/>
              </a:p>
            </p:txBody>
          </p:sp>
          <p:sp>
            <p:nvSpPr>
              <p:cNvPr id="9" name="Google Shape;6340;p109">
                <a:extLst>
                  <a:ext uri="{FF2B5EF4-FFF2-40B4-BE49-F238E27FC236}">
                    <a16:creationId xmlns:a16="http://schemas.microsoft.com/office/drawing/2014/main" id="{59F6A63D-150B-06A7-9A02-9ED067FFDFAE}"/>
                  </a:ext>
                </a:extLst>
              </p:cNvPr>
              <p:cNvSpPr/>
              <p:nvPr/>
            </p:nvSpPr>
            <p:spPr>
              <a:xfrm>
                <a:off x="5723778" y="5617076"/>
                <a:ext cx="126230" cy="146031"/>
              </a:xfrm>
              <a:prstGeom prst="rect">
                <a:avLst/>
              </a:prstGeom>
              <a:solidFill>
                <a:srgbClr val="BAB9B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" name="Google Shape;6341;p109">
                <a:extLst>
                  <a:ext uri="{FF2B5EF4-FFF2-40B4-BE49-F238E27FC236}">
                    <a16:creationId xmlns:a16="http://schemas.microsoft.com/office/drawing/2014/main" id="{C8EA11E0-3F4E-1416-5C11-3A14D360061C}"/>
                  </a:ext>
                </a:extLst>
              </p:cNvPr>
              <p:cNvSpPr/>
              <p:nvPr/>
            </p:nvSpPr>
            <p:spPr>
              <a:xfrm>
                <a:off x="5848119" y="5617076"/>
                <a:ext cx="129157" cy="144929"/>
              </a:xfrm>
              <a:prstGeom prst="rect">
                <a:avLst/>
              </a:prstGeom>
              <a:solidFill>
                <a:srgbClr val="BAB9B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" name="Google Shape;6350;p109">
                <a:extLst>
                  <a:ext uri="{FF2B5EF4-FFF2-40B4-BE49-F238E27FC236}">
                    <a16:creationId xmlns:a16="http://schemas.microsoft.com/office/drawing/2014/main" id="{BDC478C6-7BE9-F779-D356-7EB7F334C96D}"/>
                  </a:ext>
                </a:extLst>
              </p:cNvPr>
              <p:cNvSpPr/>
              <p:nvPr/>
            </p:nvSpPr>
            <p:spPr>
              <a:xfrm>
                <a:off x="5599436" y="5617077"/>
                <a:ext cx="121415" cy="144928"/>
              </a:xfrm>
              <a:prstGeom prst="rect">
                <a:avLst/>
              </a:prstGeom>
              <a:solidFill>
                <a:srgbClr val="BAB9B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" name="Google Shape;6340;p109">
                <a:extLst>
                  <a:ext uri="{FF2B5EF4-FFF2-40B4-BE49-F238E27FC236}">
                    <a16:creationId xmlns:a16="http://schemas.microsoft.com/office/drawing/2014/main" id="{C37934F1-67AE-1E47-5FC8-106E30D79B41}"/>
                  </a:ext>
                </a:extLst>
              </p:cNvPr>
              <p:cNvSpPr/>
              <p:nvPr/>
            </p:nvSpPr>
            <p:spPr>
              <a:xfrm>
                <a:off x="5723778" y="5482677"/>
                <a:ext cx="124400" cy="134400"/>
              </a:xfrm>
              <a:prstGeom prst="rect">
                <a:avLst/>
              </a:prstGeom>
              <a:solidFill>
                <a:srgbClr val="BAB9B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" name="Google Shape;6341;p109">
                <a:extLst>
                  <a:ext uri="{FF2B5EF4-FFF2-40B4-BE49-F238E27FC236}">
                    <a16:creationId xmlns:a16="http://schemas.microsoft.com/office/drawing/2014/main" id="{9D44BA50-05A1-4842-B566-0A5A5E585B9C}"/>
                  </a:ext>
                </a:extLst>
              </p:cNvPr>
              <p:cNvSpPr/>
              <p:nvPr/>
            </p:nvSpPr>
            <p:spPr>
              <a:xfrm>
                <a:off x="5848120" y="5482677"/>
                <a:ext cx="129770" cy="134400"/>
              </a:xfrm>
              <a:prstGeom prst="rect">
                <a:avLst/>
              </a:prstGeom>
              <a:solidFill>
                <a:srgbClr val="BAB9B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" name="Google Shape;6350;p109">
                <a:extLst>
                  <a:ext uri="{FF2B5EF4-FFF2-40B4-BE49-F238E27FC236}">
                    <a16:creationId xmlns:a16="http://schemas.microsoft.com/office/drawing/2014/main" id="{F2B6BEE8-8822-53A2-D38B-D55C2B700102}"/>
                  </a:ext>
                </a:extLst>
              </p:cNvPr>
              <p:cNvSpPr/>
              <p:nvPr/>
            </p:nvSpPr>
            <p:spPr>
              <a:xfrm>
                <a:off x="5599436" y="5482677"/>
                <a:ext cx="124400" cy="134400"/>
              </a:xfrm>
              <a:prstGeom prst="rect">
                <a:avLst/>
              </a:prstGeom>
              <a:solidFill>
                <a:srgbClr val="BAB9B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" name="Google Shape;6340;p109">
                <a:extLst>
                  <a:ext uri="{FF2B5EF4-FFF2-40B4-BE49-F238E27FC236}">
                    <a16:creationId xmlns:a16="http://schemas.microsoft.com/office/drawing/2014/main" id="{6B355FA3-BA77-BE82-2A9B-123BC348EE1F}"/>
                  </a:ext>
                </a:extLst>
              </p:cNvPr>
              <p:cNvSpPr/>
              <p:nvPr/>
            </p:nvSpPr>
            <p:spPr>
              <a:xfrm>
                <a:off x="5723778" y="5343240"/>
                <a:ext cx="124400" cy="134400"/>
              </a:xfrm>
              <a:prstGeom prst="rect">
                <a:avLst/>
              </a:prstGeom>
              <a:solidFill>
                <a:srgbClr val="BAB9B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" name="Google Shape;6341;p109">
                <a:extLst>
                  <a:ext uri="{FF2B5EF4-FFF2-40B4-BE49-F238E27FC236}">
                    <a16:creationId xmlns:a16="http://schemas.microsoft.com/office/drawing/2014/main" id="{62D9B2E2-18B1-7E0E-2110-FE354449586A}"/>
                  </a:ext>
                </a:extLst>
              </p:cNvPr>
              <p:cNvSpPr/>
              <p:nvPr/>
            </p:nvSpPr>
            <p:spPr>
              <a:xfrm>
                <a:off x="5848120" y="5343240"/>
                <a:ext cx="129156" cy="134400"/>
              </a:xfrm>
              <a:prstGeom prst="rect">
                <a:avLst/>
              </a:prstGeom>
              <a:solidFill>
                <a:srgbClr val="BAB9B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" name="Google Shape;6350;p109">
                <a:extLst>
                  <a:ext uri="{FF2B5EF4-FFF2-40B4-BE49-F238E27FC236}">
                    <a16:creationId xmlns:a16="http://schemas.microsoft.com/office/drawing/2014/main" id="{C826CCF8-F995-B7AC-8567-B9AD9AD73D6D}"/>
                  </a:ext>
                </a:extLst>
              </p:cNvPr>
              <p:cNvSpPr/>
              <p:nvPr/>
            </p:nvSpPr>
            <p:spPr>
              <a:xfrm>
                <a:off x="5599436" y="5343240"/>
                <a:ext cx="124400" cy="134400"/>
              </a:xfrm>
              <a:prstGeom prst="rect">
                <a:avLst/>
              </a:prstGeom>
              <a:solidFill>
                <a:srgbClr val="BAB9B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" name="Google Shape;6348;p109">
                <a:extLst>
                  <a:ext uri="{FF2B5EF4-FFF2-40B4-BE49-F238E27FC236}">
                    <a16:creationId xmlns:a16="http://schemas.microsoft.com/office/drawing/2014/main" id="{AA05E320-FD35-A23E-9938-97B688DE6E80}"/>
                  </a:ext>
                </a:extLst>
              </p:cNvPr>
              <p:cNvSpPr/>
              <p:nvPr/>
            </p:nvSpPr>
            <p:spPr>
              <a:xfrm>
                <a:off x="5981023" y="5569455"/>
                <a:ext cx="50835" cy="179787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12382" extrusionOk="0">
                    <a:moveTo>
                      <a:pt x="0" y="3453"/>
                    </a:moveTo>
                    <a:lnTo>
                      <a:pt x="3501" y="0"/>
                    </a:lnTo>
                    <a:lnTo>
                      <a:pt x="3501" y="9001"/>
                    </a:lnTo>
                    <a:lnTo>
                      <a:pt x="167" y="12382"/>
                    </a:lnTo>
                    <a:close/>
                  </a:path>
                </a:pathLst>
              </a:custGeom>
              <a:solidFill>
                <a:srgbClr val="BAB9B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Google Shape;6348;p109">
                <a:extLst>
                  <a:ext uri="{FF2B5EF4-FFF2-40B4-BE49-F238E27FC236}">
                    <a16:creationId xmlns:a16="http://schemas.microsoft.com/office/drawing/2014/main" id="{86022497-A820-96C4-6335-00C913478A59}"/>
                  </a:ext>
                </a:extLst>
              </p:cNvPr>
              <p:cNvSpPr/>
              <p:nvPr/>
            </p:nvSpPr>
            <p:spPr>
              <a:xfrm>
                <a:off x="6031823" y="5518655"/>
                <a:ext cx="50835" cy="179787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12382" extrusionOk="0">
                    <a:moveTo>
                      <a:pt x="0" y="3453"/>
                    </a:moveTo>
                    <a:lnTo>
                      <a:pt x="3501" y="0"/>
                    </a:lnTo>
                    <a:lnTo>
                      <a:pt x="3501" y="9001"/>
                    </a:lnTo>
                    <a:lnTo>
                      <a:pt x="167" y="12382"/>
                    </a:lnTo>
                    <a:close/>
                  </a:path>
                </a:pathLst>
              </a:custGeom>
              <a:solidFill>
                <a:srgbClr val="BAB9B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Google Shape;6348;p109">
                <a:extLst>
                  <a:ext uri="{FF2B5EF4-FFF2-40B4-BE49-F238E27FC236}">
                    <a16:creationId xmlns:a16="http://schemas.microsoft.com/office/drawing/2014/main" id="{C53E09F7-2884-BB02-954B-6260CF12C29B}"/>
                  </a:ext>
                </a:extLst>
              </p:cNvPr>
              <p:cNvSpPr/>
              <p:nvPr/>
            </p:nvSpPr>
            <p:spPr>
              <a:xfrm>
                <a:off x="6082623" y="5472455"/>
                <a:ext cx="50835" cy="179787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12382" extrusionOk="0">
                    <a:moveTo>
                      <a:pt x="0" y="3453"/>
                    </a:moveTo>
                    <a:lnTo>
                      <a:pt x="3501" y="0"/>
                    </a:lnTo>
                    <a:lnTo>
                      <a:pt x="3501" y="9001"/>
                    </a:lnTo>
                    <a:lnTo>
                      <a:pt x="167" y="12382"/>
                    </a:lnTo>
                    <a:close/>
                  </a:path>
                </a:pathLst>
              </a:custGeom>
              <a:solidFill>
                <a:srgbClr val="BAB9B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Google Shape;6348;p109">
                <a:extLst>
                  <a:ext uri="{FF2B5EF4-FFF2-40B4-BE49-F238E27FC236}">
                    <a16:creationId xmlns:a16="http://schemas.microsoft.com/office/drawing/2014/main" id="{F7ADC6C5-3268-4DFE-C5F1-45DA3C4A99B2}"/>
                  </a:ext>
                </a:extLst>
              </p:cNvPr>
              <p:cNvSpPr/>
              <p:nvPr/>
            </p:nvSpPr>
            <p:spPr>
              <a:xfrm>
                <a:off x="5981023" y="5427215"/>
                <a:ext cx="50835" cy="179787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12382" extrusionOk="0">
                    <a:moveTo>
                      <a:pt x="0" y="3453"/>
                    </a:moveTo>
                    <a:lnTo>
                      <a:pt x="3501" y="0"/>
                    </a:lnTo>
                    <a:lnTo>
                      <a:pt x="3501" y="9001"/>
                    </a:lnTo>
                    <a:lnTo>
                      <a:pt x="167" y="12382"/>
                    </a:lnTo>
                    <a:close/>
                  </a:path>
                </a:pathLst>
              </a:custGeom>
              <a:solidFill>
                <a:srgbClr val="BAB9B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Google Shape;6348;p109">
                <a:extLst>
                  <a:ext uri="{FF2B5EF4-FFF2-40B4-BE49-F238E27FC236}">
                    <a16:creationId xmlns:a16="http://schemas.microsoft.com/office/drawing/2014/main" id="{4449788F-D820-CA01-0359-6D2C507488D6}"/>
                  </a:ext>
                </a:extLst>
              </p:cNvPr>
              <p:cNvSpPr/>
              <p:nvPr/>
            </p:nvSpPr>
            <p:spPr>
              <a:xfrm>
                <a:off x="6031823" y="5376415"/>
                <a:ext cx="50835" cy="179787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12382" extrusionOk="0">
                    <a:moveTo>
                      <a:pt x="0" y="3453"/>
                    </a:moveTo>
                    <a:lnTo>
                      <a:pt x="3501" y="0"/>
                    </a:lnTo>
                    <a:lnTo>
                      <a:pt x="3501" y="9001"/>
                    </a:lnTo>
                    <a:lnTo>
                      <a:pt x="167" y="12382"/>
                    </a:lnTo>
                    <a:close/>
                  </a:path>
                </a:pathLst>
              </a:custGeom>
              <a:solidFill>
                <a:srgbClr val="BAB9B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Google Shape;6348;p109">
                <a:extLst>
                  <a:ext uri="{FF2B5EF4-FFF2-40B4-BE49-F238E27FC236}">
                    <a16:creationId xmlns:a16="http://schemas.microsoft.com/office/drawing/2014/main" id="{C8BC9E8B-4B9D-AE1A-64DC-ADFD1EAAF916}"/>
                  </a:ext>
                </a:extLst>
              </p:cNvPr>
              <p:cNvSpPr/>
              <p:nvPr/>
            </p:nvSpPr>
            <p:spPr>
              <a:xfrm>
                <a:off x="6082623" y="5330215"/>
                <a:ext cx="50835" cy="179787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12382" extrusionOk="0">
                    <a:moveTo>
                      <a:pt x="0" y="3453"/>
                    </a:moveTo>
                    <a:lnTo>
                      <a:pt x="3501" y="0"/>
                    </a:lnTo>
                    <a:lnTo>
                      <a:pt x="3501" y="9001"/>
                    </a:lnTo>
                    <a:lnTo>
                      <a:pt x="167" y="12382"/>
                    </a:lnTo>
                    <a:close/>
                  </a:path>
                </a:pathLst>
              </a:custGeom>
              <a:solidFill>
                <a:srgbClr val="BAB9B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Google Shape;6348;p109">
                <a:extLst>
                  <a:ext uri="{FF2B5EF4-FFF2-40B4-BE49-F238E27FC236}">
                    <a16:creationId xmlns:a16="http://schemas.microsoft.com/office/drawing/2014/main" id="{2DC57A57-EE33-2145-7858-32753EB7A0CA}"/>
                  </a:ext>
                </a:extLst>
              </p:cNvPr>
              <p:cNvSpPr/>
              <p:nvPr/>
            </p:nvSpPr>
            <p:spPr>
              <a:xfrm>
                <a:off x="5981023" y="5289213"/>
                <a:ext cx="50835" cy="179787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12382" extrusionOk="0">
                    <a:moveTo>
                      <a:pt x="0" y="3453"/>
                    </a:moveTo>
                    <a:lnTo>
                      <a:pt x="3501" y="0"/>
                    </a:lnTo>
                    <a:lnTo>
                      <a:pt x="3501" y="9001"/>
                    </a:lnTo>
                    <a:lnTo>
                      <a:pt x="167" y="12382"/>
                    </a:lnTo>
                    <a:close/>
                  </a:path>
                </a:pathLst>
              </a:custGeom>
              <a:solidFill>
                <a:srgbClr val="BAB9B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Google Shape;6348;p109">
                <a:extLst>
                  <a:ext uri="{FF2B5EF4-FFF2-40B4-BE49-F238E27FC236}">
                    <a16:creationId xmlns:a16="http://schemas.microsoft.com/office/drawing/2014/main" id="{0E73A2C8-D9E7-CE56-EA9B-6DEA51A9E957}"/>
                  </a:ext>
                </a:extLst>
              </p:cNvPr>
              <p:cNvSpPr/>
              <p:nvPr/>
            </p:nvSpPr>
            <p:spPr>
              <a:xfrm>
                <a:off x="6031823" y="5238413"/>
                <a:ext cx="50835" cy="179787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12382" extrusionOk="0">
                    <a:moveTo>
                      <a:pt x="0" y="3453"/>
                    </a:moveTo>
                    <a:lnTo>
                      <a:pt x="3501" y="0"/>
                    </a:lnTo>
                    <a:lnTo>
                      <a:pt x="3501" y="9001"/>
                    </a:lnTo>
                    <a:lnTo>
                      <a:pt x="167" y="12382"/>
                    </a:lnTo>
                    <a:close/>
                  </a:path>
                </a:pathLst>
              </a:custGeom>
              <a:solidFill>
                <a:srgbClr val="BAB9B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Google Shape;6348;p109">
                <a:extLst>
                  <a:ext uri="{FF2B5EF4-FFF2-40B4-BE49-F238E27FC236}">
                    <a16:creationId xmlns:a16="http://schemas.microsoft.com/office/drawing/2014/main" id="{6B3642D2-1711-547A-46F2-7F16A497DC48}"/>
                  </a:ext>
                </a:extLst>
              </p:cNvPr>
              <p:cNvSpPr/>
              <p:nvPr/>
            </p:nvSpPr>
            <p:spPr>
              <a:xfrm>
                <a:off x="6082623" y="5192213"/>
                <a:ext cx="50835" cy="179787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12382" extrusionOk="0">
                    <a:moveTo>
                      <a:pt x="0" y="3453"/>
                    </a:moveTo>
                    <a:lnTo>
                      <a:pt x="3501" y="0"/>
                    </a:lnTo>
                    <a:lnTo>
                      <a:pt x="3501" y="9001"/>
                    </a:lnTo>
                    <a:lnTo>
                      <a:pt x="167" y="12382"/>
                    </a:lnTo>
                    <a:close/>
                  </a:path>
                </a:pathLst>
              </a:custGeom>
              <a:solidFill>
                <a:srgbClr val="BAB9B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8C0B736-D683-16FA-B04E-6850B9FB32FC}"/>
                  </a:ext>
                </a:extLst>
              </p:cNvPr>
              <p:cNvSpPr txBox="1"/>
              <p:nvPr/>
            </p:nvSpPr>
            <p:spPr>
              <a:xfrm rot="18976992">
                <a:off x="6020075" y="5508200"/>
                <a:ext cx="486030" cy="256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67" b="1" dirty="0"/>
                  <a:t>1200</a:t>
                </a:r>
                <a:endParaRPr lang="zh-CN" altLang="en-US" sz="1067" b="1" dirty="0"/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B3DBC37-AA49-495F-87B2-811202A7EDB5}"/>
                  </a:ext>
                </a:extLst>
              </p:cNvPr>
              <p:cNvSpPr txBox="1"/>
              <p:nvPr/>
            </p:nvSpPr>
            <p:spPr>
              <a:xfrm>
                <a:off x="5660734" y="5729320"/>
                <a:ext cx="260008" cy="256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67" b="1" dirty="0"/>
                  <a:t>3</a:t>
                </a:r>
                <a:endParaRPr lang="zh-CN" altLang="en-US" sz="1067" b="1" dirty="0"/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A1A4837-0734-C90D-1B5F-7AFC323200D0}"/>
                  </a:ext>
                </a:extLst>
              </p:cNvPr>
              <p:cNvSpPr txBox="1"/>
              <p:nvPr/>
            </p:nvSpPr>
            <p:spPr>
              <a:xfrm>
                <a:off x="5150143" y="4744926"/>
                <a:ext cx="486030" cy="256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67" b="1" dirty="0"/>
                  <a:t>1200</a:t>
                </a:r>
                <a:endParaRPr lang="zh-CN" altLang="en-US" sz="1067" b="1" dirty="0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CCF853D-F966-A59E-E8D7-32DCA317EA8B}"/>
                  </a:ext>
                </a:extLst>
              </p:cNvPr>
              <p:cNvSpPr txBox="1"/>
              <p:nvPr/>
            </p:nvSpPr>
            <p:spPr>
              <a:xfrm>
                <a:off x="6538734" y="5749242"/>
                <a:ext cx="260008" cy="256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67" b="1" dirty="0"/>
                  <a:t>1</a:t>
                </a:r>
                <a:endParaRPr lang="zh-CN" altLang="en-US" sz="1067" b="1" dirty="0"/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00FEE53D-0594-5446-5FFB-71E175CFAD1F}"/>
                  </a:ext>
                </a:extLst>
              </p:cNvPr>
              <p:cNvSpPr txBox="1"/>
              <p:nvPr/>
            </p:nvSpPr>
            <p:spPr>
              <a:xfrm rot="18976992">
                <a:off x="6743269" y="5545021"/>
                <a:ext cx="486030" cy="256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67" b="1" dirty="0"/>
                  <a:t>1200</a:t>
                </a:r>
                <a:endParaRPr lang="zh-CN" altLang="en-US" sz="1067" b="1" dirty="0"/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4735770D-E939-A426-5940-9C09D5EBE1A4}"/>
                  </a:ext>
                </a:extLst>
              </p:cNvPr>
              <p:cNvSpPr txBox="1"/>
              <p:nvPr/>
            </p:nvSpPr>
            <p:spPr>
              <a:xfrm>
                <a:off x="6145142" y="4763214"/>
                <a:ext cx="486030" cy="256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67" b="1" dirty="0"/>
                  <a:t>1200</a:t>
                </a:r>
                <a:endParaRPr lang="zh-CN" altLang="en-US" sz="1067" b="1" dirty="0"/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CEEAD37F-93DA-E431-277C-57CD027B4BC6}"/>
                  </a:ext>
                </a:extLst>
              </p:cNvPr>
              <p:cNvSpPr txBox="1"/>
              <p:nvPr/>
            </p:nvSpPr>
            <p:spPr>
              <a:xfrm>
                <a:off x="7365321" y="5356833"/>
                <a:ext cx="260008" cy="256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67" b="1" dirty="0"/>
                  <a:t>1</a:t>
                </a:r>
                <a:endParaRPr lang="zh-CN" altLang="en-US" sz="1067" b="1" dirty="0"/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C4101CBE-53E2-0DED-B928-A791FFCC204B}"/>
                  </a:ext>
                </a:extLst>
              </p:cNvPr>
              <p:cNvSpPr txBox="1"/>
              <p:nvPr/>
            </p:nvSpPr>
            <p:spPr>
              <a:xfrm>
                <a:off x="7066246" y="4763682"/>
                <a:ext cx="410690" cy="256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67" b="1" dirty="0"/>
                  <a:t>599</a:t>
                </a:r>
                <a:endParaRPr lang="zh-CN" altLang="en-US" sz="1067" b="1" dirty="0"/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2AE297D3-4C27-EAE9-3101-5A307ACA1803}"/>
                  </a:ext>
                </a:extLst>
              </p:cNvPr>
              <p:cNvSpPr txBox="1"/>
              <p:nvPr/>
            </p:nvSpPr>
            <p:spPr>
              <a:xfrm rot="18976992">
                <a:off x="7572776" y="5191408"/>
                <a:ext cx="335348" cy="256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67" b="1" dirty="0"/>
                  <a:t>64</a:t>
                </a:r>
                <a:endParaRPr lang="zh-CN" altLang="en-US" sz="1067" b="1" dirty="0"/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D9362A4E-EDD1-55E6-C098-2F0257D2637B}"/>
                  </a:ext>
                </a:extLst>
              </p:cNvPr>
              <p:cNvSpPr txBox="1"/>
              <p:nvPr/>
            </p:nvSpPr>
            <p:spPr>
              <a:xfrm>
                <a:off x="7794964" y="4763213"/>
                <a:ext cx="410690" cy="256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67" b="1" dirty="0"/>
                  <a:t>256</a:t>
                </a:r>
                <a:endParaRPr lang="zh-CN" altLang="en-US" sz="1067" b="1" dirty="0"/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1ED49B1E-24E3-63AB-1E46-85038D60CA2D}"/>
                  </a:ext>
                </a:extLst>
              </p:cNvPr>
              <p:cNvSpPr txBox="1"/>
              <p:nvPr/>
            </p:nvSpPr>
            <p:spPr>
              <a:xfrm rot="18976992">
                <a:off x="8311899" y="5252239"/>
                <a:ext cx="410690" cy="256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67" b="1" dirty="0"/>
                  <a:t>256</a:t>
                </a:r>
                <a:endParaRPr lang="zh-CN" altLang="en-US" sz="1067" b="1" dirty="0"/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87ADC8A1-C787-42DA-8C47-BE2ECDE494F0}"/>
                  </a:ext>
                </a:extLst>
              </p:cNvPr>
              <p:cNvSpPr txBox="1"/>
              <p:nvPr/>
            </p:nvSpPr>
            <p:spPr>
              <a:xfrm>
                <a:off x="8093340" y="5441897"/>
                <a:ext cx="260008" cy="256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67" b="1" dirty="0"/>
                  <a:t>1</a:t>
                </a:r>
                <a:endParaRPr lang="zh-CN" altLang="en-US" sz="1067" b="1" dirty="0"/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B070540A-B13D-40E5-A5A9-94B1CB0655EC}"/>
                  </a:ext>
                </a:extLst>
              </p:cNvPr>
              <p:cNvSpPr txBox="1"/>
              <p:nvPr/>
            </p:nvSpPr>
            <p:spPr>
              <a:xfrm>
                <a:off x="8863101" y="5025561"/>
                <a:ext cx="260008" cy="256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67" b="1" dirty="0"/>
                  <a:t>1</a:t>
                </a:r>
                <a:endParaRPr lang="zh-CN" altLang="en-US" sz="1067" b="1" dirty="0"/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B9E4A8A0-EF73-3F49-BACB-28454B4AF93D}"/>
                  </a:ext>
                </a:extLst>
              </p:cNvPr>
              <p:cNvSpPr txBox="1"/>
              <p:nvPr/>
            </p:nvSpPr>
            <p:spPr>
              <a:xfrm rot="18976992">
                <a:off x="9054296" y="4907634"/>
                <a:ext cx="260008" cy="256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67" b="1" dirty="0"/>
                  <a:t>3</a:t>
                </a:r>
                <a:endParaRPr lang="zh-CN" altLang="en-US" sz="1067" b="1" dirty="0"/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BEE8F45B-C005-320A-5F93-9DE3F5D4E03D}"/>
                  </a:ext>
                </a:extLst>
              </p:cNvPr>
              <p:cNvSpPr txBox="1"/>
              <p:nvPr/>
            </p:nvSpPr>
            <p:spPr>
              <a:xfrm>
                <a:off x="8725110" y="4764003"/>
                <a:ext cx="260008" cy="256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67" b="1" dirty="0"/>
                  <a:t>3</a:t>
                </a:r>
                <a:endParaRPr lang="zh-CN" altLang="en-US" sz="1067" b="1" dirty="0"/>
              </a:p>
            </p:txBody>
          </p:sp>
          <p:sp>
            <p:nvSpPr>
              <p:cNvPr id="42" name="Google Shape;6342;p109">
                <a:extLst>
                  <a:ext uri="{FF2B5EF4-FFF2-40B4-BE49-F238E27FC236}">
                    <a16:creationId xmlns:a16="http://schemas.microsoft.com/office/drawing/2014/main" id="{66564855-74B7-76D6-2E81-08B6209DE36D}"/>
                  </a:ext>
                </a:extLst>
              </p:cNvPr>
              <p:cNvSpPr/>
              <p:nvPr/>
            </p:nvSpPr>
            <p:spPr>
              <a:xfrm>
                <a:off x="8983793" y="4545236"/>
                <a:ext cx="150047" cy="45719"/>
              </a:xfrm>
              <a:prstGeom prst="parallelogram">
                <a:avLst>
                  <a:gd name="adj" fmla="val 94805"/>
                </a:avLst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" name="Google Shape;6350;p109">
                <a:extLst>
                  <a:ext uri="{FF2B5EF4-FFF2-40B4-BE49-F238E27FC236}">
                    <a16:creationId xmlns:a16="http://schemas.microsoft.com/office/drawing/2014/main" id="{BECD3C97-8C7B-F9F0-6481-8FC0A60FB0F6}"/>
                  </a:ext>
                </a:extLst>
              </p:cNvPr>
              <p:cNvSpPr/>
              <p:nvPr/>
            </p:nvSpPr>
            <p:spPr>
              <a:xfrm>
                <a:off x="6609750" y="5643516"/>
                <a:ext cx="128870" cy="134400"/>
              </a:xfrm>
              <a:prstGeom prst="rect">
                <a:avLst/>
              </a:prstGeom>
              <a:solidFill>
                <a:srgbClr val="BAB9B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4" name="Google Shape;6350;p109">
                <a:extLst>
                  <a:ext uri="{FF2B5EF4-FFF2-40B4-BE49-F238E27FC236}">
                    <a16:creationId xmlns:a16="http://schemas.microsoft.com/office/drawing/2014/main" id="{E581CA03-5089-4558-2FBF-17FBFE2BF520}"/>
                  </a:ext>
                </a:extLst>
              </p:cNvPr>
              <p:cNvSpPr/>
              <p:nvPr/>
            </p:nvSpPr>
            <p:spPr>
              <a:xfrm>
                <a:off x="6609750" y="5509116"/>
                <a:ext cx="124400" cy="134400"/>
              </a:xfrm>
              <a:prstGeom prst="rect">
                <a:avLst/>
              </a:prstGeom>
              <a:solidFill>
                <a:srgbClr val="BAB9B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" name="Google Shape;6350;p109">
                <a:extLst>
                  <a:ext uri="{FF2B5EF4-FFF2-40B4-BE49-F238E27FC236}">
                    <a16:creationId xmlns:a16="http://schemas.microsoft.com/office/drawing/2014/main" id="{6C2B5B7E-CF43-4F9C-41AF-E0218188D1D9}"/>
                  </a:ext>
                </a:extLst>
              </p:cNvPr>
              <p:cNvSpPr/>
              <p:nvPr/>
            </p:nvSpPr>
            <p:spPr>
              <a:xfrm>
                <a:off x="6609624" y="5362382"/>
                <a:ext cx="126455" cy="137694"/>
              </a:xfrm>
              <a:prstGeom prst="rect">
                <a:avLst/>
              </a:prstGeom>
              <a:solidFill>
                <a:srgbClr val="BAB9B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" name="Google Shape;6348;p109">
                <a:extLst>
                  <a:ext uri="{FF2B5EF4-FFF2-40B4-BE49-F238E27FC236}">
                    <a16:creationId xmlns:a16="http://schemas.microsoft.com/office/drawing/2014/main" id="{D362B6DF-D9E0-704B-0508-B0C82AFB8E69}"/>
                  </a:ext>
                </a:extLst>
              </p:cNvPr>
              <p:cNvSpPr/>
              <p:nvPr/>
            </p:nvSpPr>
            <p:spPr>
              <a:xfrm>
                <a:off x="6742825" y="5595985"/>
                <a:ext cx="50835" cy="179787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12382" extrusionOk="0">
                    <a:moveTo>
                      <a:pt x="0" y="3453"/>
                    </a:moveTo>
                    <a:lnTo>
                      <a:pt x="3501" y="0"/>
                    </a:lnTo>
                    <a:lnTo>
                      <a:pt x="3501" y="9001"/>
                    </a:lnTo>
                    <a:lnTo>
                      <a:pt x="167" y="12382"/>
                    </a:lnTo>
                    <a:close/>
                  </a:path>
                </a:pathLst>
              </a:custGeom>
              <a:solidFill>
                <a:srgbClr val="BAB9B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" name="Google Shape;6348;p109">
                <a:extLst>
                  <a:ext uri="{FF2B5EF4-FFF2-40B4-BE49-F238E27FC236}">
                    <a16:creationId xmlns:a16="http://schemas.microsoft.com/office/drawing/2014/main" id="{EBB4C105-F140-C59B-02B7-A24840B3CE8F}"/>
                  </a:ext>
                </a:extLst>
              </p:cNvPr>
              <p:cNvSpPr/>
              <p:nvPr/>
            </p:nvSpPr>
            <p:spPr>
              <a:xfrm>
                <a:off x="6793625" y="5545185"/>
                <a:ext cx="50835" cy="179787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12382" extrusionOk="0">
                    <a:moveTo>
                      <a:pt x="0" y="3453"/>
                    </a:moveTo>
                    <a:lnTo>
                      <a:pt x="3501" y="0"/>
                    </a:lnTo>
                    <a:lnTo>
                      <a:pt x="3501" y="9001"/>
                    </a:lnTo>
                    <a:lnTo>
                      <a:pt x="167" y="12382"/>
                    </a:lnTo>
                    <a:close/>
                  </a:path>
                </a:pathLst>
              </a:custGeom>
              <a:solidFill>
                <a:srgbClr val="BAB9B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" name="Google Shape;6348;p109">
                <a:extLst>
                  <a:ext uri="{FF2B5EF4-FFF2-40B4-BE49-F238E27FC236}">
                    <a16:creationId xmlns:a16="http://schemas.microsoft.com/office/drawing/2014/main" id="{7C6B12AE-EBCB-BB9C-D56C-DF900DAB96AE}"/>
                  </a:ext>
                </a:extLst>
              </p:cNvPr>
              <p:cNvSpPr/>
              <p:nvPr/>
            </p:nvSpPr>
            <p:spPr>
              <a:xfrm>
                <a:off x="6844425" y="5498985"/>
                <a:ext cx="50835" cy="179787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12382" extrusionOk="0">
                    <a:moveTo>
                      <a:pt x="0" y="3453"/>
                    </a:moveTo>
                    <a:lnTo>
                      <a:pt x="3501" y="0"/>
                    </a:lnTo>
                    <a:lnTo>
                      <a:pt x="3501" y="9001"/>
                    </a:lnTo>
                    <a:lnTo>
                      <a:pt x="167" y="12382"/>
                    </a:lnTo>
                    <a:close/>
                  </a:path>
                </a:pathLst>
              </a:custGeom>
              <a:solidFill>
                <a:srgbClr val="BAB9B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" name="Google Shape;6348;p109">
                <a:extLst>
                  <a:ext uri="{FF2B5EF4-FFF2-40B4-BE49-F238E27FC236}">
                    <a16:creationId xmlns:a16="http://schemas.microsoft.com/office/drawing/2014/main" id="{B61A2121-FA34-9900-78C4-657C2E0ECCD3}"/>
                  </a:ext>
                </a:extLst>
              </p:cNvPr>
              <p:cNvSpPr/>
              <p:nvPr/>
            </p:nvSpPr>
            <p:spPr>
              <a:xfrm>
                <a:off x="6742825" y="5453745"/>
                <a:ext cx="50835" cy="179787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12382" extrusionOk="0">
                    <a:moveTo>
                      <a:pt x="0" y="3453"/>
                    </a:moveTo>
                    <a:lnTo>
                      <a:pt x="3501" y="0"/>
                    </a:lnTo>
                    <a:lnTo>
                      <a:pt x="3501" y="9001"/>
                    </a:lnTo>
                    <a:lnTo>
                      <a:pt x="167" y="12382"/>
                    </a:lnTo>
                    <a:close/>
                  </a:path>
                </a:pathLst>
              </a:custGeom>
              <a:solidFill>
                <a:srgbClr val="BAB9B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Google Shape;6348;p109">
                <a:extLst>
                  <a:ext uri="{FF2B5EF4-FFF2-40B4-BE49-F238E27FC236}">
                    <a16:creationId xmlns:a16="http://schemas.microsoft.com/office/drawing/2014/main" id="{4423230A-F52A-5B4C-FC43-0F6D171CD315}"/>
                  </a:ext>
                </a:extLst>
              </p:cNvPr>
              <p:cNvSpPr/>
              <p:nvPr/>
            </p:nvSpPr>
            <p:spPr>
              <a:xfrm>
                <a:off x="6793625" y="5402945"/>
                <a:ext cx="50835" cy="179787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12382" extrusionOk="0">
                    <a:moveTo>
                      <a:pt x="0" y="3453"/>
                    </a:moveTo>
                    <a:lnTo>
                      <a:pt x="3501" y="0"/>
                    </a:lnTo>
                    <a:lnTo>
                      <a:pt x="3501" y="9001"/>
                    </a:lnTo>
                    <a:lnTo>
                      <a:pt x="167" y="12382"/>
                    </a:lnTo>
                    <a:close/>
                  </a:path>
                </a:pathLst>
              </a:custGeom>
              <a:solidFill>
                <a:srgbClr val="BAB9B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" name="Google Shape;6348;p109">
                <a:extLst>
                  <a:ext uri="{FF2B5EF4-FFF2-40B4-BE49-F238E27FC236}">
                    <a16:creationId xmlns:a16="http://schemas.microsoft.com/office/drawing/2014/main" id="{C5946DE9-9CD5-F265-B20F-F9D4297BFE7F}"/>
                  </a:ext>
                </a:extLst>
              </p:cNvPr>
              <p:cNvSpPr/>
              <p:nvPr/>
            </p:nvSpPr>
            <p:spPr>
              <a:xfrm>
                <a:off x="6844425" y="5356745"/>
                <a:ext cx="50835" cy="179787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12382" extrusionOk="0">
                    <a:moveTo>
                      <a:pt x="0" y="3453"/>
                    </a:moveTo>
                    <a:lnTo>
                      <a:pt x="3501" y="0"/>
                    </a:lnTo>
                    <a:lnTo>
                      <a:pt x="3501" y="9001"/>
                    </a:lnTo>
                    <a:lnTo>
                      <a:pt x="167" y="12382"/>
                    </a:lnTo>
                    <a:close/>
                  </a:path>
                </a:pathLst>
              </a:custGeom>
              <a:solidFill>
                <a:srgbClr val="BAB9B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" name="Google Shape;6348;p109">
                <a:extLst>
                  <a:ext uri="{FF2B5EF4-FFF2-40B4-BE49-F238E27FC236}">
                    <a16:creationId xmlns:a16="http://schemas.microsoft.com/office/drawing/2014/main" id="{B02CAF32-0501-AA56-5A8C-4891E46E1AA0}"/>
                  </a:ext>
                </a:extLst>
              </p:cNvPr>
              <p:cNvSpPr/>
              <p:nvPr/>
            </p:nvSpPr>
            <p:spPr>
              <a:xfrm>
                <a:off x="6742825" y="5315743"/>
                <a:ext cx="50835" cy="179787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12382" extrusionOk="0">
                    <a:moveTo>
                      <a:pt x="0" y="3453"/>
                    </a:moveTo>
                    <a:lnTo>
                      <a:pt x="3501" y="0"/>
                    </a:lnTo>
                    <a:lnTo>
                      <a:pt x="3501" y="9001"/>
                    </a:lnTo>
                    <a:lnTo>
                      <a:pt x="167" y="12382"/>
                    </a:lnTo>
                    <a:close/>
                  </a:path>
                </a:pathLst>
              </a:custGeom>
              <a:solidFill>
                <a:srgbClr val="BAB9B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" name="Google Shape;6348;p109">
                <a:extLst>
                  <a:ext uri="{FF2B5EF4-FFF2-40B4-BE49-F238E27FC236}">
                    <a16:creationId xmlns:a16="http://schemas.microsoft.com/office/drawing/2014/main" id="{72E135A8-D237-AE03-A287-17EB954DB915}"/>
                  </a:ext>
                </a:extLst>
              </p:cNvPr>
              <p:cNvSpPr/>
              <p:nvPr/>
            </p:nvSpPr>
            <p:spPr>
              <a:xfrm>
                <a:off x="6793625" y="5264943"/>
                <a:ext cx="50835" cy="179787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12382" extrusionOk="0">
                    <a:moveTo>
                      <a:pt x="0" y="3453"/>
                    </a:moveTo>
                    <a:lnTo>
                      <a:pt x="3501" y="0"/>
                    </a:lnTo>
                    <a:lnTo>
                      <a:pt x="3501" y="9001"/>
                    </a:lnTo>
                    <a:lnTo>
                      <a:pt x="167" y="12382"/>
                    </a:lnTo>
                    <a:close/>
                  </a:path>
                </a:pathLst>
              </a:custGeom>
              <a:solidFill>
                <a:srgbClr val="BAB9B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" name="Google Shape;6348;p109">
                <a:extLst>
                  <a:ext uri="{FF2B5EF4-FFF2-40B4-BE49-F238E27FC236}">
                    <a16:creationId xmlns:a16="http://schemas.microsoft.com/office/drawing/2014/main" id="{682C7FB2-6782-7C89-FC05-54E2377835D8}"/>
                  </a:ext>
                </a:extLst>
              </p:cNvPr>
              <p:cNvSpPr/>
              <p:nvPr/>
            </p:nvSpPr>
            <p:spPr>
              <a:xfrm>
                <a:off x="6844425" y="5218743"/>
                <a:ext cx="50835" cy="179787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12382" extrusionOk="0">
                    <a:moveTo>
                      <a:pt x="0" y="3453"/>
                    </a:moveTo>
                    <a:lnTo>
                      <a:pt x="3501" y="0"/>
                    </a:lnTo>
                    <a:lnTo>
                      <a:pt x="3501" y="9001"/>
                    </a:lnTo>
                    <a:lnTo>
                      <a:pt x="167" y="12382"/>
                    </a:lnTo>
                    <a:close/>
                  </a:path>
                </a:pathLst>
              </a:custGeom>
              <a:solidFill>
                <a:srgbClr val="BAB9B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9A3CF66E-5BEA-61AF-11FF-42C2F0D23E85}"/>
                  </a:ext>
                </a:extLst>
              </p:cNvPr>
              <p:cNvSpPr txBox="1"/>
              <p:nvPr/>
            </p:nvSpPr>
            <p:spPr>
              <a:xfrm rot="5400000">
                <a:off x="5634938" y="5075063"/>
                <a:ext cx="295274" cy="256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67" b="1" dirty="0"/>
                  <a:t>…</a:t>
                </a:r>
                <a:endParaRPr lang="zh-CN" altLang="en-US" sz="1067" b="1" dirty="0"/>
              </a:p>
            </p:txBody>
          </p: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0B023509-2083-B459-AA47-A28D6174AD67}"/>
                  </a:ext>
                </a:extLst>
              </p:cNvPr>
              <p:cNvSpPr txBox="1"/>
              <p:nvPr/>
            </p:nvSpPr>
            <p:spPr>
              <a:xfrm rot="5400000">
                <a:off x="6530458" y="5088058"/>
                <a:ext cx="295274" cy="2565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67" b="1" dirty="0"/>
                  <a:t>…</a:t>
                </a:r>
                <a:endParaRPr lang="zh-CN" altLang="en-US" sz="1067" b="1" dirty="0"/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8C90419B-F07B-6D74-A7B5-3AF05CE84DC2}"/>
                  </a:ext>
                </a:extLst>
              </p:cNvPr>
              <p:cNvSpPr txBox="1"/>
              <p:nvPr/>
            </p:nvSpPr>
            <p:spPr>
              <a:xfrm rot="8093422">
                <a:off x="6065546" y="5220242"/>
                <a:ext cx="295274" cy="256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67" b="1" dirty="0"/>
                  <a:t>…</a:t>
                </a:r>
                <a:endParaRPr lang="zh-CN" altLang="en-US" sz="1067" b="1" dirty="0"/>
              </a:p>
            </p:txBody>
          </p: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0CF6DC16-BE3F-1B84-6963-22537D7087A6}"/>
                  </a:ext>
                </a:extLst>
              </p:cNvPr>
              <p:cNvSpPr txBox="1"/>
              <p:nvPr/>
            </p:nvSpPr>
            <p:spPr>
              <a:xfrm rot="8093422">
                <a:off x="6834649" y="5267996"/>
                <a:ext cx="295274" cy="256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67" b="1" dirty="0"/>
                  <a:t>…</a:t>
                </a:r>
                <a:endParaRPr lang="zh-CN" altLang="en-US" sz="1067" b="1" dirty="0"/>
              </a:p>
            </p:txBody>
          </p:sp>
        </p:grpSp>
        <p:grpSp>
          <p:nvGrpSpPr>
            <p:cNvPr id="144" name="组合 143">
              <a:extLst>
                <a:ext uri="{FF2B5EF4-FFF2-40B4-BE49-F238E27FC236}">
                  <a16:creationId xmlns:a16="http://schemas.microsoft.com/office/drawing/2014/main" id="{EEBCF2B0-85D7-1FEC-3F23-9142381D092B}"/>
                </a:ext>
              </a:extLst>
            </p:cNvPr>
            <p:cNvGrpSpPr/>
            <p:nvPr/>
          </p:nvGrpSpPr>
          <p:grpSpPr>
            <a:xfrm>
              <a:off x="6334285" y="3411919"/>
              <a:ext cx="679276" cy="678609"/>
              <a:chOff x="2799429" y="2573619"/>
              <a:chExt cx="383067" cy="413400"/>
            </a:xfrm>
          </p:grpSpPr>
          <p:sp>
            <p:nvSpPr>
              <p:cNvPr id="145" name="Google Shape;6323;p109">
                <a:extLst>
                  <a:ext uri="{FF2B5EF4-FFF2-40B4-BE49-F238E27FC236}">
                    <a16:creationId xmlns:a16="http://schemas.microsoft.com/office/drawing/2014/main" id="{2B8E9190-AF2B-92A0-703A-B94780A1F8B7}"/>
                  </a:ext>
                </a:extLst>
              </p:cNvPr>
              <p:cNvSpPr/>
              <p:nvPr/>
            </p:nvSpPr>
            <p:spPr>
              <a:xfrm>
                <a:off x="2801270" y="2573619"/>
                <a:ext cx="380400" cy="413400"/>
              </a:xfrm>
              <a:prstGeom prst="cube">
                <a:avLst>
                  <a:gd name="adj" fmla="val 25539"/>
                </a:avLst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6" name="Google Shape;6324;p109">
                <a:extLst>
                  <a:ext uri="{FF2B5EF4-FFF2-40B4-BE49-F238E27FC236}">
                    <a16:creationId xmlns:a16="http://schemas.microsoft.com/office/drawing/2014/main" id="{91D8E7AA-D7C3-7432-3F5F-F3EFD554F6A1}"/>
                  </a:ext>
                </a:extLst>
              </p:cNvPr>
              <p:cNvSpPr/>
              <p:nvPr/>
            </p:nvSpPr>
            <p:spPr>
              <a:xfrm>
                <a:off x="2893797" y="2673213"/>
                <a:ext cx="93300" cy="313800"/>
              </a:xfrm>
              <a:prstGeom prst="rect">
                <a:avLst/>
              </a:prstGeom>
              <a:solidFill>
                <a:srgbClr val="F4CCCC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7" name="Google Shape;6325;p109">
                <a:extLst>
                  <a:ext uri="{FF2B5EF4-FFF2-40B4-BE49-F238E27FC236}">
                    <a16:creationId xmlns:a16="http://schemas.microsoft.com/office/drawing/2014/main" id="{05F1DD99-5393-6167-D568-FB6FE8DC0A8D}"/>
                  </a:ext>
                </a:extLst>
              </p:cNvPr>
              <p:cNvSpPr/>
              <p:nvPr/>
            </p:nvSpPr>
            <p:spPr>
              <a:xfrm>
                <a:off x="2987053" y="2673213"/>
                <a:ext cx="93300" cy="313800"/>
              </a:xfrm>
              <a:prstGeom prst="rect">
                <a:avLst/>
              </a:prstGeom>
              <a:solidFill>
                <a:srgbClr val="FFF2CC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148" name="Google Shape;6326;p109">
                <a:extLst>
                  <a:ext uri="{FF2B5EF4-FFF2-40B4-BE49-F238E27FC236}">
                    <a16:creationId xmlns:a16="http://schemas.microsoft.com/office/drawing/2014/main" id="{E27590FC-2CF1-3BB7-5996-A67376DBBE0A}"/>
                  </a:ext>
                </a:extLst>
              </p:cNvPr>
              <p:cNvSpPr/>
              <p:nvPr/>
            </p:nvSpPr>
            <p:spPr>
              <a:xfrm>
                <a:off x="2800540" y="2673213"/>
                <a:ext cx="93300" cy="313800"/>
              </a:xfrm>
              <a:prstGeom prst="rect">
                <a:avLst/>
              </a:prstGeom>
              <a:solidFill>
                <a:srgbClr val="D9EAD3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9" name="Google Shape;6327;p109">
                <a:extLst>
                  <a:ext uri="{FF2B5EF4-FFF2-40B4-BE49-F238E27FC236}">
                    <a16:creationId xmlns:a16="http://schemas.microsoft.com/office/drawing/2014/main" id="{DB8534C2-91C9-8307-DCB7-04B2E8031E5A}"/>
                  </a:ext>
                </a:extLst>
              </p:cNvPr>
              <p:cNvSpPr/>
              <p:nvPr/>
            </p:nvSpPr>
            <p:spPr>
              <a:xfrm>
                <a:off x="2802320" y="2573619"/>
                <a:ext cx="190500" cy="95400"/>
              </a:xfrm>
              <a:prstGeom prst="parallelogram">
                <a:avLst>
                  <a:gd name="adj" fmla="val 99657"/>
                </a:avLst>
              </a:prstGeom>
              <a:solidFill>
                <a:srgbClr val="D9EAD3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0" name="Google Shape;6328;p109">
                <a:extLst>
                  <a:ext uri="{FF2B5EF4-FFF2-40B4-BE49-F238E27FC236}">
                    <a16:creationId xmlns:a16="http://schemas.microsoft.com/office/drawing/2014/main" id="{DADD4441-59A3-6405-AADD-95DFBF43B9DB}"/>
                  </a:ext>
                </a:extLst>
              </p:cNvPr>
              <p:cNvSpPr/>
              <p:nvPr/>
            </p:nvSpPr>
            <p:spPr>
              <a:xfrm>
                <a:off x="2896295" y="2573619"/>
                <a:ext cx="190500" cy="95400"/>
              </a:xfrm>
              <a:prstGeom prst="parallelogram">
                <a:avLst>
                  <a:gd name="adj" fmla="val 99657"/>
                </a:avLst>
              </a:prstGeom>
              <a:solidFill>
                <a:srgbClr val="F4CCCC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1" name="Google Shape;6329;p109">
                <a:extLst>
                  <a:ext uri="{FF2B5EF4-FFF2-40B4-BE49-F238E27FC236}">
                    <a16:creationId xmlns:a16="http://schemas.microsoft.com/office/drawing/2014/main" id="{34FD6005-F15D-C6EF-B58D-CF36AE9B6A51}"/>
                  </a:ext>
                </a:extLst>
              </p:cNvPr>
              <p:cNvSpPr/>
              <p:nvPr/>
            </p:nvSpPr>
            <p:spPr>
              <a:xfrm>
                <a:off x="2991316" y="2573619"/>
                <a:ext cx="190500" cy="95400"/>
              </a:xfrm>
              <a:prstGeom prst="parallelogram">
                <a:avLst>
                  <a:gd name="adj" fmla="val 99657"/>
                </a:avLst>
              </a:prstGeom>
              <a:solidFill>
                <a:srgbClr val="FFF2CC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cxnSp>
            <p:nvCxnSpPr>
              <p:cNvPr id="152" name="Google Shape;6330;p109">
                <a:extLst>
                  <a:ext uri="{FF2B5EF4-FFF2-40B4-BE49-F238E27FC236}">
                    <a16:creationId xmlns:a16="http://schemas.microsoft.com/office/drawing/2014/main" id="{1CAA14EE-9E1F-E17F-B284-CCB19FFDC8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7213" y="2635005"/>
                <a:ext cx="282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3" name="Google Shape;6331;p109">
                <a:extLst>
                  <a:ext uri="{FF2B5EF4-FFF2-40B4-BE49-F238E27FC236}">
                    <a16:creationId xmlns:a16="http://schemas.microsoft.com/office/drawing/2014/main" id="{EBAC1231-DCA0-369C-17C2-6EB328B4E6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69047" y="2601635"/>
                <a:ext cx="285900" cy="1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4" name="Google Shape;6332;p109">
                <a:extLst>
                  <a:ext uri="{FF2B5EF4-FFF2-40B4-BE49-F238E27FC236}">
                    <a16:creationId xmlns:a16="http://schemas.microsoft.com/office/drawing/2014/main" id="{DFBE9B56-5CE1-9E9E-78D4-F82A01BCBB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429" y="2771728"/>
                <a:ext cx="282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" name="Google Shape;6333;p109">
                <a:extLst>
                  <a:ext uri="{FF2B5EF4-FFF2-40B4-BE49-F238E27FC236}">
                    <a16:creationId xmlns:a16="http://schemas.microsoft.com/office/drawing/2014/main" id="{A5579552-945B-A089-E455-CB2A539710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429" y="2888946"/>
                <a:ext cx="282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6" name="Google Shape;6334;p109">
                <a:extLst>
                  <a:ext uri="{FF2B5EF4-FFF2-40B4-BE49-F238E27FC236}">
                    <a16:creationId xmlns:a16="http://schemas.microsoft.com/office/drawing/2014/main" id="{D5EA24BB-6AA4-1C9A-BBC9-D348158CD38A}"/>
                  </a:ext>
                </a:extLst>
              </p:cNvPr>
              <p:cNvSpPr/>
              <p:nvPr/>
            </p:nvSpPr>
            <p:spPr>
              <a:xfrm>
                <a:off x="3084916" y="2637575"/>
                <a:ext cx="34641" cy="347228"/>
              </a:xfrm>
              <a:custGeom>
                <a:avLst/>
                <a:gdLst/>
                <a:ahLst/>
                <a:cxnLst/>
                <a:rect l="l" t="t" r="r" b="b"/>
                <a:pathLst>
                  <a:path w="3181" h="31885" extrusionOk="0">
                    <a:moveTo>
                      <a:pt x="3181" y="0"/>
                    </a:moveTo>
                    <a:lnTo>
                      <a:pt x="3181" y="28703"/>
                    </a:lnTo>
                    <a:lnTo>
                      <a:pt x="0" y="31885"/>
                    </a:lnTo>
                    <a:lnTo>
                      <a:pt x="0" y="3158"/>
                    </a:lnTo>
                    <a:close/>
                  </a:path>
                </a:pathLst>
              </a:custGeom>
              <a:solidFill>
                <a:srgbClr val="FFF2CC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7" name="Google Shape;6335;p109">
                <a:extLst>
                  <a:ext uri="{FF2B5EF4-FFF2-40B4-BE49-F238E27FC236}">
                    <a16:creationId xmlns:a16="http://schemas.microsoft.com/office/drawing/2014/main" id="{AF79B610-9153-AF28-3A64-DB1B269A1001}"/>
                  </a:ext>
                </a:extLst>
              </p:cNvPr>
              <p:cNvSpPr/>
              <p:nvPr/>
            </p:nvSpPr>
            <p:spPr>
              <a:xfrm>
                <a:off x="3121361" y="2603179"/>
                <a:ext cx="30536" cy="346716"/>
              </a:xfrm>
              <a:custGeom>
                <a:avLst/>
                <a:gdLst/>
                <a:ahLst/>
                <a:cxnLst/>
                <a:rect l="l" t="t" r="r" b="b"/>
                <a:pathLst>
                  <a:path w="2804" h="31838" extrusionOk="0">
                    <a:moveTo>
                      <a:pt x="2804" y="0"/>
                    </a:moveTo>
                    <a:lnTo>
                      <a:pt x="2804" y="29033"/>
                    </a:lnTo>
                    <a:lnTo>
                      <a:pt x="0" y="31838"/>
                    </a:lnTo>
                    <a:lnTo>
                      <a:pt x="0" y="2969"/>
                    </a:lnTo>
                    <a:close/>
                  </a:path>
                </a:pathLst>
              </a:custGeom>
              <a:solidFill>
                <a:srgbClr val="FFF2CC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8" name="Google Shape;6336;p109">
                <a:extLst>
                  <a:ext uri="{FF2B5EF4-FFF2-40B4-BE49-F238E27FC236}">
                    <a16:creationId xmlns:a16="http://schemas.microsoft.com/office/drawing/2014/main" id="{6A8F5406-421D-57F1-55CC-A1E8F47F922C}"/>
                  </a:ext>
                </a:extLst>
              </p:cNvPr>
              <p:cNvSpPr/>
              <p:nvPr/>
            </p:nvSpPr>
            <p:spPr>
              <a:xfrm>
                <a:off x="3151389" y="2576484"/>
                <a:ext cx="29773" cy="340813"/>
              </a:xfrm>
              <a:custGeom>
                <a:avLst/>
                <a:gdLst/>
                <a:ahLst/>
                <a:cxnLst/>
                <a:rect l="l" t="t" r="r" b="b"/>
                <a:pathLst>
                  <a:path w="2734" h="31296" extrusionOk="0">
                    <a:moveTo>
                      <a:pt x="0" y="2545"/>
                    </a:moveTo>
                    <a:lnTo>
                      <a:pt x="2734" y="0"/>
                    </a:lnTo>
                    <a:lnTo>
                      <a:pt x="2734" y="28845"/>
                    </a:lnTo>
                    <a:lnTo>
                      <a:pt x="283" y="31296"/>
                    </a:lnTo>
                    <a:close/>
                  </a:path>
                </a:pathLst>
              </a:custGeom>
              <a:solidFill>
                <a:srgbClr val="FFF2CC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cxnSp>
            <p:nvCxnSpPr>
              <p:cNvPr id="159" name="Google Shape;6337;p109">
                <a:extLst>
                  <a:ext uri="{FF2B5EF4-FFF2-40B4-BE49-F238E27FC236}">
                    <a16:creationId xmlns:a16="http://schemas.microsoft.com/office/drawing/2014/main" id="{4030E51B-3EBF-6D59-B3E9-D2FCF8AE838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3082596" y="2671267"/>
                <a:ext cx="99900" cy="100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" name="Google Shape;6338;p109">
                <a:extLst>
                  <a:ext uri="{FF2B5EF4-FFF2-40B4-BE49-F238E27FC236}">
                    <a16:creationId xmlns:a16="http://schemas.microsoft.com/office/drawing/2014/main" id="{9AD37E7D-1657-7D0D-AB55-A66C261AE74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3082596" y="2785234"/>
                <a:ext cx="99900" cy="100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72" name="直接连接符 171">
              <a:extLst>
                <a:ext uri="{FF2B5EF4-FFF2-40B4-BE49-F238E27FC236}">
                  <a16:creationId xmlns:a16="http://schemas.microsoft.com/office/drawing/2014/main" id="{07E93C46-16F2-6D23-0726-8D79D18C7D29}"/>
                </a:ext>
              </a:extLst>
            </p:cNvPr>
            <p:cNvCxnSpPr>
              <a:cxnSpLocks/>
            </p:cNvCxnSpPr>
            <p:nvPr/>
          </p:nvCxnSpPr>
          <p:spPr>
            <a:xfrm>
              <a:off x="5467888" y="5126253"/>
              <a:ext cx="1218662" cy="11532"/>
            </a:xfrm>
            <a:prstGeom prst="line">
              <a:avLst/>
            </a:prstGeom>
            <a:ln w="19050">
              <a:solidFill>
                <a:srgbClr val="3DB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箭头连接符 172">
              <a:extLst>
                <a:ext uri="{FF2B5EF4-FFF2-40B4-BE49-F238E27FC236}">
                  <a16:creationId xmlns:a16="http://schemas.microsoft.com/office/drawing/2014/main" id="{0BC38012-22E6-B79C-D047-4E9DC5FCCF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79701" y="4233961"/>
              <a:ext cx="0" cy="903824"/>
            </a:xfrm>
            <a:prstGeom prst="straightConnector1">
              <a:avLst/>
            </a:prstGeom>
            <a:ln w="19050">
              <a:solidFill>
                <a:srgbClr val="3DBE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箭头连接符 206">
              <a:extLst>
                <a:ext uri="{FF2B5EF4-FFF2-40B4-BE49-F238E27FC236}">
                  <a16:creationId xmlns:a16="http://schemas.microsoft.com/office/drawing/2014/main" id="{0CCFC283-0FE2-B348-D307-2F9CD95E0FD0}"/>
                </a:ext>
              </a:extLst>
            </p:cNvPr>
            <p:cNvCxnSpPr>
              <a:cxnSpLocks/>
            </p:cNvCxnSpPr>
            <p:nvPr/>
          </p:nvCxnSpPr>
          <p:spPr>
            <a:xfrm>
              <a:off x="6669790" y="2356549"/>
              <a:ext cx="4570" cy="982061"/>
            </a:xfrm>
            <a:prstGeom prst="straightConnector1">
              <a:avLst/>
            </a:prstGeom>
            <a:ln w="19050">
              <a:solidFill>
                <a:srgbClr val="3DBE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2" name="组合 251">
              <a:extLst>
                <a:ext uri="{FF2B5EF4-FFF2-40B4-BE49-F238E27FC236}">
                  <a16:creationId xmlns:a16="http://schemas.microsoft.com/office/drawing/2014/main" id="{CAE82219-6F16-CDF8-27F6-75C3833D5351}"/>
                </a:ext>
              </a:extLst>
            </p:cNvPr>
            <p:cNvGrpSpPr/>
            <p:nvPr/>
          </p:nvGrpSpPr>
          <p:grpSpPr>
            <a:xfrm>
              <a:off x="4195431" y="2888622"/>
              <a:ext cx="2019230" cy="2401095"/>
              <a:chOff x="4195431" y="2888622"/>
              <a:chExt cx="2019230" cy="2401095"/>
            </a:xfrm>
          </p:grpSpPr>
          <p:sp>
            <p:nvSpPr>
              <p:cNvPr id="185" name="矩形 184">
                <a:extLst>
                  <a:ext uri="{FF2B5EF4-FFF2-40B4-BE49-F238E27FC236}">
                    <a16:creationId xmlns:a16="http://schemas.microsoft.com/office/drawing/2014/main" id="{2816EC56-0268-3A14-96F4-65B20A655A1C}"/>
                  </a:ext>
                </a:extLst>
              </p:cNvPr>
              <p:cNvSpPr/>
              <p:nvPr/>
            </p:nvSpPr>
            <p:spPr>
              <a:xfrm rot="16200000">
                <a:off x="4931719" y="2814215"/>
                <a:ext cx="549953" cy="758019"/>
              </a:xfrm>
              <a:prstGeom prst="rect">
                <a:avLst/>
              </a:prstGeom>
              <a:noFill/>
              <a:ln w="12700">
                <a:solidFill>
                  <a:srgbClr val="7C8788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/>
              </a:p>
            </p:txBody>
          </p:sp>
          <p:sp>
            <p:nvSpPr>
              <p:cNvPr id="186" name="矩形 185">
                <a:extLst>
                  <a:ext uri="{FF2B5EF4-FFF2-40B4-BE49-F238E27FC236}">
                    <a16:creationId xmlns:a16="http://schemas.microsoft.com/office/drawing/2014/main" id="{8F0A79D6-DDA2-BFDB-3357-A0F833C95689}"/>
                  </a:ext>
                </a:extLst>
              </p:cNvPr>
              <p:cNvSpPr/>
              <p:nvPr/>
            </p:nvSpPr>
            <p:spPr>
              <a:xfrm rot="16200000">
                <a:off x="4772168" y="3649796"/>
                <a:ext cx="314732" cy="156947"/>
              </a:xfrm>
              <a:prstGeom prst="rect">
                <a:avLst/>
              </a:prstGeom>
              <a:noFill/>
              <a:ln>
                <a:solidFill>
                  <a:srgbClr val="98B5B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7" name="矩形 186">
                <a:extLst>
                  <a:ext uri="{FF2B5EF4-FFF2-40B4-BE49-F238E27FC236}">
                    <a16:creationId xmlns:a16="http://schemas.microsoft.com/office/drawing/2014/main" id="{7D4EE2C1-608D-3FA2-6B44-0087BC093611}"/>
                  </a:ext>
                </a:extLst>
              </p:cNvPr>
              <p:cNvSpPr/>
              <p:nvPr/>
            </p:nvSpPr>
            <p:spPr>
              <a:xfrm rot="16200000">
                <a:off x="4757141" y="3211209"/>
                <a:ext cx="314732" cy="60107"/>
              </a:xfrm>
              <a:prstGeom prst="rect">
                <a:avLst/>
              </a:prstGeom>
              <a:noFill/>
              <a:ln>
                <a:solidFill>
                  <a:srgbClr val="98B5B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矩形 187">
                <a:extLst>
                  <a:ext uri="{FF2B5EF4-FFF2-40B4-BE49-F238E27FC236}">
                    <a16:creationId xmlns:a16="http://schemas.microsoft.com/office/drawing/2014/main" id="{3D02BE3F-922C-6CC1-9D5C-5B659445C106}"/>
                  </a:ext>
                </a:extLst>
              </p:cNvPr>
              <p:cNvSpPr/>
              <p:nvPr/>
            </p:nvSpPr>
            <p:spPr>
              <a:xfrm rot="16200000">
                <a:off x="4843239" y="3118459"/>
                <a:ext cx="132519" cy="56768"/>
              </a:xfrm>
              <a:prstGeom prst="rect">
                <a:avLst/>
              </a:prstGeom>
              <a:solidFill>
                <a:srgbClr val="F4CCCC"/>
              </a:solidFill>
              <a:ln>
                <a:solidFill>
                  <a:srgbClr val="98B5B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矩形 188">
                <a:extLst>
                  <a:ext uri="{FF2B5EF4-FFF2-40B4-BE49-F238E27FC236}">
                    <a16:creationId xmlns:a16="http://schemas.microsoft.com/office/drawing/2014/main" id="{27181AE5-6247-2AF9-B96C-45BABD3248E0}"/>
                  </a:ext>
                </a:extLst>
              </p:cNvPr>
              <p:cNvSpPr/>
              <p:nvPr/>
            </p:nvSpPr>
            <p:spPr>
              <a:xfrm rot="16200000">
                <a:off x="5029741" y="3212037"/>
                <a:ext cx="216999" cy="60107"/>
              </a:xfrm>
              <a:prstGeom prst="rect">
                <a:avLst/>
              </a:prstGeom>
              <a:noFill/>
              <a:ln>
                <a:solidFill>
                  <a:srgbClr val="98B5B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矩形 189">
                <a:extLst>
                  <a:ext uri="{FF2B5EF4-FFF2-40B4-BE49-F238E27FC236}">
                    <a16:creationId xmlns:a16="http://schemas.microsoft.com/office/drawing/2014/main" id="{88BE5643-E573-BE51-1200-A3BE7B06C3F4}"/>
                  </a:ext>
                </a:extLst>
              </p:cNvPr>
              <p:cNvSpPr/>
              <p:nvPr/>
            </p:nvSpPr>
            <p:spPr>
              <a:xfrm rot="16200000">
                <a:off x="5281871" y="3213720"/>
                <a:ext cx="220312" cy="53429"/>
              </a:xfrm>
              <a:prstGeom prst="rect">
                <a:avLst/>
              </a:prstGeom>
              <a:noFill/>
              <a:ln>
                <a:solidFill>
                  <a:srgbClr val="98B5B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91" name="直接箭头连接符 190">
                <a:extLst>
                  <a:ext uri="{FF2B5EF4-FFF2-40B4-BE49-F238E27FC236}">
                    <a16:creationId xmlns:a16="http://schemas.microsoft.com/office/drawing/2014/main" id="{3C2DEBBF-7A16-A876-FC3A-DE88033C35C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730846" y="3619729"/>
                <a:ext cx="0" cy="220393"/>
              </a:xfrm>
              <a:prstGeom prst="straightConnector1">
                <a:avLst/>
              </a:prstGeom>
              <a:ln w="19050">
                <a:solidFill>
                  <a:srgbClr val="3DBE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接箭头连接符 191">
                <a:extLst>
                  <a:ext uri="{FF2B5EF4-FFF2-40B4-BE49-F238E27FC236}">
                    <a16:creationId xmlns:a16="http://schemas.microsoft.com/office/drawing/2014/main" id="{60CC3445-66AB-806B-E0CC-EB7A3237EDD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878184" y="3519552"/>
                <a:ext cx="102702" cy="0"/>
              </a:xfrm>
              <a:prstGeom prst="straightConnector1">
                <a:avLst/>
              </a:prstGeom>
              <a:ln>
                <a:solidFill>
                  <a:srgbClr val="3DBE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接箭头连接符 192">
                <a:extLst>
                  <a:ext uri="{FF2B5EF4-FFF2-40B4-BE49-F238E27FC236}">
                    <a16:creationId xmlns:a16="http://schemas.microsoft.com/office/drawing/2014/main" id="{0771C30B-CC3F-D4DA-AF1F-4A6A64B766B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5333149" y="3523687"/>
                <a:ext cx="99389" cy="1670"/>
              </a:xfrm>
              <a:prstGeom prst="straightConnector1">
                <a:avLst/>
              </a:prstGeom>
              <a:ln>
                <a:solidFill>
                  <a:srgbClr val="3DBE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接连接符 193">
                <a:extLst>
                  <a:ext uri="{FF2B5EF4-FFF2-40B4-BE49-F238E27FC236}">
                    <a16:creationId xmlns:a16="http://schemas.microsoft.com/office/drawing/2014/main" id="{B2B0D192-E9DD-679D-6D73-D991A2467C7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747661" y="3466387"/>
                <a:ext cx="0" cy="544305"/>
              </a:xfrm>
              <a:prstGeom prst="line">
                <a:avLst/>
              </a:prstGeom>
              <a:ln w="19050">
                <a:solidFill>
                  <a:srgbClr val="3DBE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接箭头连接符 194">
                <a:extLst>
                  <a:ext uri="{FF2B5EF4-FFF2-40B4-BE49-F238E27FC236}">
                    <a16:creationId xmlns:a16="http://schemas.microsoft.com/office/drawing/2014/main" id="{F681B4AD-623C-5123-D0D6-3C1CF81F56F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6064894" y="3614330"/>
                <a:ext cx="0" cy="243768"/>
              </a:xfrm>
              <a:prstGeom prst="straightConnector1">
                <a:avLst/>
              </a:prstGeom>
              <a:ln w="19050">
                <a:solidFill>
                  <a:srgbClr val="3DBE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文本框 195">
                <a:extLst>
                  <a:ext uri="{FF2B5EF4-FFF2-40B4-BE49-F238E27FC236}">
                    <a16:creationId xmlns:a16="http://schemas.microsoft.com/office/drawing/2014/main" id="{56AE5F4C-0CA0-DEF8-EF69-637BB3ECBE7A}"/>
                  </a:ext>
                </a:extLst>
              </p:cNvPr>
              <p:cNvSpPr txBox="1"/>
              <p:nvPr/>
            </p:nvSpPr>
            <p:spPr>
              <a:xfrm>
                <a:off x="5455161" y="3534645"/>
                <a:ext cx="759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Attention</a:t>
                </a:r>
              </a:p>
              <a:p>
                <a:pPr algn="ctr"/>
                <a:r>
                  <a:rPr lang="en-US" altLang="zh-CN" sz="9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output</a:t>
                </a:r>
                <a:endParaRPr lang="zh-CN" altLang="en-US" sz="9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197" name="矩形 196">
                <a:extLst>
                  <a:ext uri="{FF2B5EF4-FFF2-40B4-BE49-F238E27FC236}">
                    <a16:creationId xmlns:a16="http://schemas.microsoft.com/office/drawing/2014/main" id="{68ADB19C-C335-8F3C-581E-7C0C4D76F7F3}"/>
                  </a:ext>
                </a:extLst>
              </p:cNvPr>
              <p:cNvSpPr/>
              <p:nvPr/>
            </p:nvSpPr>
            <p:spPr>
              <a:xfrm rot="16200000">
                <a:off x="4321707" y="3649795"/>
                <a:ext cx="400869" cy="156947"/>
              </a:xfrm>
              <a:prstGeom prst="rect">
                <a:avLst/>
              </a:prstGeom>
              <a:noFill/>
              <a:ln>
                <a:solidFill>
                  <a:srgbClr val="98B5B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矩形 197">
                <a:extLst>
                  <a:ext uri="{FF2B5EF4-FFF2-40B4-BE49-F238E27FC236}">
                    <a16:creationId xmlns:a16="http://schemas.microsoft.com/office/drawing/2014/main" id="{FAD5432D-DD54-D5DB-6525-9B7EFEB4D345}"/>
                  </a:ext>
                </a:extLst>
              </p:cNvPr>
              <p:cNvSpPr/>
              <p:nvPr/>
            </p:nvSpPr>
            <p:spPr>
              <a:xfrm rot="16200000">
                <a:off x="4426123" y="3555370"/>
                <a:ext cx="192152" cy="143707"/>
              </a:xfrm>
              <a:prstGeom prst="rect">
                <a:avLst/>
              </a:prstGeom>
              <a:solidFill>
                <a:srgbClr val="F4CCCC"/>
              </a:solidFill>
              <a:ln>
                <a:solidFill>
                  <a:srgbClr val="CCDA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99" name="直接箭头连接符 198">
                <a:extLst>
                  <a:ext uri="{FF2B5EF4-FFF2-40B4-BE49-F238E27FC236}">
                    <a16:creationId xmlns:a16="http://schemas.microsoft.com/office/drawing/2014/main" id="{D6BD30F6-8564-8429-89F0-5661096E310B}"/>
                  </a:ext>
                </a:extLst>
              </p:cNvPr>
              <p:cNvCxnSpPr>
                <a:cxnSpLocks/>
                <a:stCxn id="187" idx="2"/>
                <a:endCxn id="189" idx="0"/>
              </p:cNvCxnSpPr>
              <p:nvPr/>
            </p:nvCxnSpPr>
            <p:spPr>
              <a:xfrm rot="16200000" flipH="1">
                <a:off x="5025959" y="3159864"/>
                <a:ext cx="828" cy="1636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0" name="直接箭头连接符 199">
                <a:extLst>
                  <a:ext uri="{FF2B5EF4-FFF2-40B4-BE49-F238E27FC236}">
                    <a16:creationId xmlns:a16="http://schemas.microsoft.com/office/drawing/2014/main" id="{52A392B4-24F0-8713-0682-C1C9D532B77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257724" y="3146863"/>
                <a:ext cx="0" cy="1788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3" name="文本框 202">
                <a:extLst>
                  <a:ext uri="{FF2B5EF4-FFF2-40B4-BE49-F238E27FC236}">
                    <a16:creationId xmlns:a16="http://schemas.microsoft.com/office/drawing/2014/main" id="{331DDB79-8B75-04B2-9E94-6285EF20B820}"/>
                  </a:ext>
                </a:extLst>
              </p:cNvPr>
              <p:cNvSpPr txBox="1"/>
              <p:nvPr/>
            </p:nvSpPr>
            <p:spPr>
              <a:xfrm>
                <a:off x="4749452" y="2888622"/>
                <a:ext cx="8835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Attention</a:t>
                </a:r>
                <a:r>
                  <a:rPr lang="zh-CN" altLang="en-US" sz="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</a:t>
                </a:r>
                <a:r>
                  <a:rPr lang="en-US" altLang="zh-CN" sz="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mechanism</a:t>
                </a:r>
              </a:p>
            </p:txBody>
          </p:sp>
          <p:sp>
            <p:nvSpPr>
              <p:cNvPr id="204" name="文本框 203">
                <a:extLst>
                  <a:ext uri="{FF2B5EF4-FFF2-40B4-BE49-F238E27FC236}">
                    <a16:creationId xmlns:a16="http://schemas.microsoft.com/office/drawing/2014/main" id="{378768E8-F14C-B799-8561-02D3F4127C40}"/>
                  </a:ext>
                </a:extLst>
              </p:cNvPr>
              <p:cNvSpPr txBox="1"/>
              <p:nvPr/>
            </p:nvSpPr>
            <p:spPr>
              <a:xfrm>
                <a:off x="4861666" y="3491486"/>
                <a:ext cx="59163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Pool</a:t>
                </a:r>
                <a:endParaRPr lang="zh-CN" altLang="en-US" sz="10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205" name="文本框 204">
                <a:extLst>
                  <a:ext uri="{FF2B5EF4-FFF2-40B4-BE49-F238E27FC236}">
                    <a16:creationId xmlns:a16="http://schemas.microsoft.com/office/drawing/2014/main" id="{438FBA72-AAEE-947C-20B6-E68A109BB6C4}"/>
                  </a:ext>
                </a:extLst>
              </p:cNvPr>
              <p:cNvSpPr txBox="1"/>
              <p:nvPr/>
            </p:nvSpPr>
            <p:spPr>
              <a:xfrm>
                <a:off x="4195431" y="3287906"/>
                <a:ext cx="616210" cy="202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Conv1_3</a:t>
                </a:r>
                <a:endParaRPr lang="zh-CN" altLang="en-US" sz="9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206" name="矩形 205">
                <a:extLst>
                  <a:ext uri="{FF2B5EF4-FFF2-40B4-BE49-F238E27FC236}">
                    <a16:creationId xmlns:a16="http://schemas.microsoft.com/office/drawing/2014/main" id="{39C3E995-3827-CECE-A33E-DF097A9D7EBE}"/>
                  </a:ext>
                </a:extLst>
              </p:cNvPr>
              <p:cNvSpPr/>
              <p:nvPr/>
            </p:nvSpPr>
            <p:spPr>
              <a:xfrm rot="16200000">
                <a:off x="5226312" y="3654268"/>
                <a:ext cx="314732" cy="156947"/>
              </a:xfrm>
              <a:prstGeom prst="rect">
                <a:avLst/>
              </a:prstGeom>
              <a:noFill/>
              <a:ln>
                <a:solidFill>
                  <a:srgbClr val="98B5B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09" name="直接箭头连接符 208">
                <a:extLst>
                  <a:ext uri="{FF2B5EF4-FFF2-40B4-BE49-F238E27FC236}">
                    <a16:creationId xmlns:a16="http://schemas.microsoft.com/office/drawing/2014/main" id="{D2AC9EA9-4C7D-59C5-FD02-7C9FBBCF474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65338" y="3604073"/>
                <a:ext cx="0" cy="264282"/>
              </a:xfrm>
              <a:prstGeom prst="straightConnector1">
                <a:avLst/>
              </a:prstGeom>
              <a:ln w="19050">
                <a:solidFill>
                  <a:srgbClr val="3DBE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4A67D33-0D51-9F12-0D92-95552CDB0B6A}"/>
                  </a:ext>
                </a:extLst>
              </p:cNvPr>
              <p:cNvSpPr txBox="1"/>
              <p:nvPr/>
            </p:nvSpPr>
            <p:spPr>
              <a:xfrm>
                <a:off x="5455161" y="4920385"/>
                <a:ext cx="759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Attention</a:t>
                </a:r>
              </a:p>
              <a:p>
                <a:pPr algn="ctr"/>
                <a:r>
                  <a:rPr lang="en-US" altLang="zh-CN" sz="9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output</a:t>
                </a:r>
                <a:endParaRPr lang="zh-CN" altLang="en-US" sz="9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cxnSp>
          <p:nvCxnSpPr>
            <p:cNvPr id="210" name="直接箭头连接符 209">
              <a:extLst>
                <a:ext uri="{FF2B5EF4-FFF2-40B4-BE49-F238E27FC236}">
                  <a16:creationId xmlns:a16="http://schemas.microsoft.com/office/drawing/2014/main" id="{111DC4C8-13FD-A600-2840-7B0022AC844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162477" y="2236246"/>
              <a:ext cx="0" cy="264282"/>
            </a:xfrm>
            <a:prstGeom prst="straightConnector1">
              <a:avLst/>
            </a:prstGeom>
            <a:ln w="19050">
              <a:solidFill>
                <a:srgbClr val="3DBE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箭头连接符 210">
              <a:extLst>
                <a:ext uri="{FF2B5EF4-FFF2-40B4-BE49-F238E27FC236}">
                  <a16:creationId xmlns:a16="http://schemas.microsoft.com/office/drawing/2014/main" id="{41FF8068-DF8A-ECD7-7C65-97DE95C4A57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728686" y="2242928"/>
              <a:ext cx="0" cy="222619"/>
            </a:xfrm>
            <a:prstGeom prst="straightConnector1">
              <a:avLst/>
            </a:prstGeom>
            <a:ln w="19050">
              <a:solidFill>
                <a:srgbClr val="3DBE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5" name="组合 274">
              <a:extLst>
                <a:ext uri="{FF2B5EF4-FFF2-40B4-BE49-F238E27FC236}">
                  <a16:creationId xmlns:a16="http://schemas.microsoft.com/office/drawing/2014/main" id="{800EA106-0D37-4A0C-BCD2-B9F72FD7FEC3}"/>
                </a:ext>
              </a:extLst>
            </p:cNvPr>
            <p:cNvGrpSpPr/>
            <p:nvPr/>
          </p:nvGrpSpPr>
          <p:grpSpPr>
            <a:xfrm>
              <a:off x="4195431" y="4274497"/>
              <a:ext cx="1437541" cy="1040081"/>
              <a:chOff x="4195431" y="2888622"/>
              <a:chExt cx="1437541" cy="1040081"/>
            </a:xfrm>
          </p:grpSpPr>
          <p:sp>
            <p:nvSpPr>
              <p:cNvPr id="276" name="矩形 275">
                <a:extLst>
                  <a:ext uri="{FF2B5EF4-FFF2-40B4-BE49-F238E27FC236}">
                    <a16:creationId xmlns:a16="http://schemas.microsoft.com/office/drawing/2014/main" id="{C5348389-4656-BBF8-FD37-712E48C6C8D1}"/>
                  </a:ext>
                </a:extLst>
              </p:cNvPr>
              <p:cNvSpPr/>
              <p:nvPr/>
            </p:nvSpPr>
            <p:spPr>
              <a:xfrm rot="16200000">
                <a:off x="4931719" y="2814215"/>
                <a:ext cx="549953" cy="758019"/>
              </a:xfrm>
              <a:prstGeom prst="rect">
                <a:avLst/>
              </a:prstGeom>
              <a:noFill/>
              <a:ln w="12700">
                <a:solidFill>
                  <a:srgbClr val="7C8788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/>
              </a:p>
            </p:txBody>
          </p:sp>
          <p:sp>
            <p:nvSpPr>
              <p:cNvPr id="277" name="矩形 276">
                <a:extLst>
                  <a:ext uri="{FF2B5EF4-FFF2-40B4-BE49-F238E27FC236}">
                    <a16:creationId xmlns:a16="http://schemas.microsoft.com/office/drawing/2014/main" id="{D2BB543A-8FCD-D2E8-751D-587ED5B8A56D}"/>
                  </a:ext>
                </a:extLst>
              </p:cNvPr>
              <p:cNvSpPr/>
              <p:nvPr/>
            </p:nvSpPr>
            <p:spPr>
              <a:xfrm rot="16200000">
                <a:off x="4772168" y="3649796"/>
                <a:ext cx="314732" cy="156947"/>
              </a:xfrm>
              <a:prstGeom prst="rect">
                <a:avLst/>
              </a:prstGeom>
              <a:noFill/>
              <a:ln>
                <a:solidFill>
                  <a:srgbClr val="98B5B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8" name="矩形 277">
                <a:extLst>
                  <a:ext uri="{FF2B5EF4-FFF2-40B4-BE49-F238E27FC236}">
                    <a16:creationId xmlns:a16="http://schemas.microsoft.com/office/drawing/2014/main" id="{14275230-A1A7-CDD5-0A2B-550E5DB00C58}"/>
                  </a:ext>
                </a:extLst>
              </p:cNvPr>
              <p:cNvSpPr/>
              <p:nvPr/>
            </p:nvSpPr>
            <p:spPr>
              <a:xfrm rot="16200000">
                <a:off x="4757141" y="3211209"/>
                <a:ext cx="314732" cy="60107"/>
              </a:xfrm>
              <a:prstGeom prst="rect">
                <a:avLst/>
              </a:prstGeom>
              <a:noFill/>
              <a:ln>
                <a:solidFill>
                  <a:srgbClr val="98B5B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9" name="矩形 278">
                <a:extLst>
                  <a:ext uri="{FF2B5EF4-FFF2-40B4-BE49-F238E27FC236}">
                    <a16:creationId xmlns:a16="http://schemas.microsoft.com/office/drawing/2014/main" id="{F8329B81-998F-7848-6BE3-ECFC9B46793C}"/>
                  </a:ext>
                </a:extLst>
              </p:cNvPr>
              <p:cNvSpPr/>
              <p:nvPr/>
            </p:nvSpPr>
            <p:spPr>
              <a:xfrm rot="16200000">
                <a:off x="4843239" y="3118459"/>
                <a:ext cx="132519" cy="56768"/>
              </a:xfrm>
              <a:prstGeom prst="rect">
                <a:avLst/>
              </a:prstGeom>
              <a:solidFill>
                <a:srgbClr val="D9EAD3"/>
              </a:solidFill>
              <a:ln>
                <a:solidFill>
                  <a:srgbClr val="98B5B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0" name="矩形 279">
                <a:extLst>
                  <a:ext uri="{FF2B5EF4-FFF2-40B4-BE49-F238E27FC236}">
                    <a16:creationId xmlns:a16="http://schemas.microsoft.com/office/drawing/2014/main" id="{638FE98D-4276-90D2-253C-AEEA39B2BE19}"/>
                  </a:ext>
                </a:extLst>
              </p:cNvPr>
              <p:cNvSpPr/>
              <p:nvPr/>
            </p:nvSpPr>
            <p:spPr>
              <a:xfrm rot="16200000">
                <a:off x="5029741" y="3212037"/>
                <a:ext cx="216999" cy="60107"/>
              </a:xfrm>
              <a:prstGeom prst="rect">
                <a:avLst/>
              </a:prstGeom>
              <a:noFill/>
              <a:ln>
                <a:solidFill>
                  <a:srgbClr val="98B5B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1" name="矩形 280">
                <a:extLst>
                  <a:ext uri="{FF2B5EF4-FFF2-40B4-BE49-F238E27FC236}">
                    <a16:creationId xmlns:a16="http://schemas.microsoft.com/office/drawing/2014/main" id="{3F2FCE38-1BD2-3E46-2AB9-121BC3F1A346}"/>
                  </a:ext>
                </a:extLst>
              </p:cNvPr>
              <p:cNvSpPr/>
              <p:nvPr/>
            </p:nvSpPr>
            <p:spPr>
              <a:xfrm rot="16200000">
                <a:off x="5281871" y="3213720"/>
                <a:ext cx="220312" cy="53429"/>
              </a:xfrm>
              <a:prstGeom prst="rect">
                <a:avLst/>
              </a:prstGeom>
              <a:noFill/>
              <a:ln>
                <a:solidFill>
                  <a:srgbClr val="98B5B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82" name="直接箭头连接符 281">
                <a:extLst>
                  <a:ext uri="{FF2B5EF4-FFF2-40B4-BE49-F238E27FC236}">
                    <a16:creationId xmlns:a16="http://schemas.microsoft.com/office/drawing/2014/main" id="{F52076D8-DF6A-D975-5300-0ED8368A929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730846" y="3619729"/>
                <a:ext cx="0" cy="220393"/>
              </a:xfrm>
              <a:prstGeom prst="straightConnector1">
                <a:avLst/>
              </a:prstGeom>
              <a:ln w="19050">
                <a:solidFill>
                  <a:srgbClr val="3DBE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直接箭头连接符 282">
                <a:extLst>
                  <a:ext uri="{FF2B5EF4-FFF2-40B4-BE49-F238E27FC236}">
                    <a16:creationId xmlns:a16="http://schemas.microsoft.com/office/drawing/2014/main" id="{C9621A99-71BA-E7E2-B0FC-BF5DDB392E9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878184" y="3519552"/>
                <a:ext cx="102702" cy="0"/>
              </a:xfrm>
              <a:prstGeom prst="straightConnector1">
                <a:avLst/>
              </a:prstGeom>
              <a:ln>
                <a:solidFill>
                  <a:srgbClr val="3DBE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直接箭头连接符 283">
                <a:extLst>
                  <a:ext uri="{FF2B5EF4-FFF2-40B4-BE49-F238E27FC236}">
                    <a16:creationId xmlns:a16="http://schemas.microsoft.com/office/drawing/2014/main" id="{8A6CBC57-8084-65E8-5A4E-66AF9E1958B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5333149" y="3523687"/>
                <a:ext cx="99389" cy="1670"/>
              </a:xfrm>
              <a:prstGeom prst="straightConnector1">
                <a:avLst/>
              </a:prstGeom>
              <a:ln>
                <a:solidFill>
                  <a:srgbClr val="3DBE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8" name="矩形 287">
                <a:extLst>
                  <a:ext uri="{FF2B5EF4-FFF2-40B4-BE49-F238E27FC236}">
                    <a16:creationId xmlns:a16="http://schemas.microsoft.com/office/drawing/2014/main" id="{56017C51-F8DD-C676-1B19-8D4E59CFA4C2}"/>
                  </a:ext>
                </a:extLst>
              </p:cNvPr>
              <p:cNvSpPr/>
              <p:nvPr/>
            </p:nvSpPr>
            <p:spPr>
              <a:xfrm rot="16200000">
                <a:off x="4321707" y="3649795"/>
                <a:ext cx="400869" cy="156947"/>
              </a:xfrm>
              <a:prstGeom prst="rect">
                <a:avLst/>
              </a:prstGeom>
              <a:noFill/>
              <a:ln>
                <a:solidFill>
                  <a:srgbClr val="98B5B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9" name="矩形 288">
                <a:extLst>
                  <a:ext uri="{FF2B5EF4-FFF2-40B4-BE49-F238E27FC236}">
                    <a16:creationId xmlns:a16="http://schemas.microsoft.com/office/drawing/2014/main" id="{9210E059-C35C-60F4-785B-666C9EEDEC4F}"/>
                  </a:ext>
                </a:extLst>
              </p:cNvPr>
              <p:cNvSpPr/>
              <p:nvPr/>
            </p:nvSpPr>
            <p:spPr>
              <a:xfrm rot="16200000">
                <a:off x="4426123" y="3555370"/>
                <a:ext cx="192152" cy="143707"/>
              </a:xfrm>
              <a:prstGeom prst="rect">
                <a:avLst/>
              </a:prstGeom>
              <a:solidFill>
                <a:srgbClr val="D9EAD3"/>
              </a:solidFill>
              <a:ln>
                <a:solidFill>
                  <a:srgbClr val="CCDA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90" name="直接箭头连接符 289">
                <a:extLst>
                  <a:ext uri="{FF2B5EF4-FFF2-40B4-BE49-F238E27FC236}">
                    <a16:creationId xmlns:a16="http://schemas.microsoft.com/office/drawing/2014/main" id="{97F1A0F7-6E7B-8CF7-63DA-E462B1254522}"/>
                  </a:ext>
                </a:extLst>
              </p:cNvPr>
              <p:cNvCxnSpPr>
                <a:cxnSpLocks/>
                <a:stCxn id="278" idx="2"/>
                <a:endCxn id="280" idx="0"/>
              </p:cNvCxnSpPr>
              <p:nvPr/>
            </p:nvCxnSpPr>
            <p:spPr>
              <a:xfrm rot="16200000" flipH="1">
                <a:off x="5025959" y="3159864"/>
                <a:ext cx="828" cy="1636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1" name="直接箭头连接符 290">
                <a:extLst>
                  <a:ext uri="{FF2B5EF4-FFF2-40B4-BE49-F238E27FC236}">
                    <a16:creationId xmlns:a16="http://schemas.microsoft.com/office/drawing/2014/main" id="{7C94B8F2-6265-C165-C1E4-314E91C37E5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257724" y="3146863"/>
                <a:ext cx="0" cy="1788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2" name="文本框 291">
                <a:extLst>
                  <a:ext uri="{FF2B5EF4-FFF2-40B4-BE49-F238E27FC236}">
                    <a16:creationId xmlns:a16="http://schemas.microsoft.com/office/drawing/2014/main" id="{4AFD8C08-3504-5380-A6DD-03FC74A3A8D9}"/>
                  </a:ext>
                </a:extLst>
              </p:cNvPr>
              <p:cNvSpPr txBox="1"/>
              <p:nvPr/>
            </p:nvSpPr>
            <p:spPr>
              <a:xfrm>
                <a:off x="4749452" y="2888622"/>
                <a:ext cx="8835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Attention</a:t>
                </a:r>
                <a:r>
                  <a:rPr lang="zh-CN" altLang="en-US" sz="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</a:t>
                </a:r>
                <a:r>
                  <a:rPr lang="en-US" altLang="zh-CN" sz="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mechanism</a:t>
                </a:r>
              </a:p>
            </p:txBody>
          </p:sp>
          <p:sp>
            <p:nvSpPr>
              <p:cNvPr id="293" name="文本框 292">
                <a:extLst>
                  <a:ext uri="{FF2B5EF4-FFF2-40B4-BE49-F238E27FC236}">
                    <a16:creationId xmlns:a16="http://schemas.microsoft.com/office/drawing/2014/main" id="{2956F194-8002-45DA-FBAC-03849625FC11}"/>
                  </a:ext>
                </a:extLst>
              </p:cNvPr>
              <p:cNvSpPr txBox="1"/>
              <p:nvPr/>
            </p:nvSpPr>
            <p:spPr>
              <a:xfrm>
                <a:off x="4861666" y="3491486"/>
                <a:ext cx="59163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Pool</a:t>
                </a:r>
                <a:endParaRPr lang="zh-CN" altLang="en-US" sz="10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294" name="文本框 293">
                <a:extLst>
                  <a:ext uri="{FF2B5EF4-FFF2-40B4-BE49-F238E27FC236}">
                    <a16:creationId xmlns:a16="http://schemas.microsoft.com/office/drawing/2014/main" id="{1796754D-7FD0-E672-13B6-390FA83375DE}"/>
                  </a:ext>
                </a:extLst>
              </p:cNvPr>
              <p:cNvSpPr txBox="1"/>
              <p:nvPr/>
            </p:nvSpPr>
            <p:spPr>
              <a:xfrm>
                <a:off x="4195431" y="3287906"/>
                <a:ext cx="616210" cy="202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Conv1_3</a:t>
                </a:r>
                <a:endParaRPr lang="zh-CN" altLang="en-US" sz="9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295" name="矩形 294">
                <a:extLst>
                  <a:ext uri="{FF2B5EF4-FFF2-40B4-BE49-F238E27FC236}">
                    <a16:creationId xmlns:a16="http://schemas.microsoft.com/office/drawing/2014/main" id="{BB581162-2A1D-F3EB-E7C0-D5D3EF3C5CAC}"/>
                  </a:ext>
                </a:extLst>
              </p:cNvPr>
              <p:cNvSpPr/>
              <p:nvPr/>
            </p:nvSpPr>
            <p:spPr>
              <a:xfrm rot="16200000">
                <a:off x="5226312" y="3654268"/>
                <a:ext cx="314732" cy="156947"/>
              </a:xfrm>
              <a:prstGeom prst="rect">
                <a:avLst/>
              </a:prstGeom>
              <a:noFill/>
              <a:ln>
                <a:solidFill>
                  <a:srgbClr val="98B5B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96" name="直接箭头连接符 295">
                <a:extLst>
                  <a:ext uri="{FF2B5EF4-FFF2-40B4-BE49-F238E27FC236}">
                    <a16:creationId xmlns:a16="http://schemas.microsoft.com/office/drawing/2014/main" id="{3C3B4603-8450-D535-E923-70F21A782AD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65338" y="3604073"/>
                <a:ext cx="0" cy="264282"/>
              </a:xfrm>
              <a:prstGeom prst="straightConnector1">
                <a:avLst/>
              </a:prstGeom>
              <a:ln w="19050">
                <a:solidFill>
                  <a:srgbClr val="3DBE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7" name="组合 296">
              <a:extLst>
                <a:ext uri="{FF2B5EF4-FFF2-40B4-BE49-F238E27FC236}">
                  <a16:creationId xmlns:a16="http://schemas.microsoft.com/office/drawing/2014/main" id="{D0910B02-9519-A586-B29C-2175C346AAAA}"/>
                </a:ext>
              </a:extLst>
            </p:cNvPr>
            <p:cNvGrpSpPr/>
            <p:nvPr/>
          </p:nvGrpSpPr>
          <p:grpSpPr>
            <a:xfrm>
              <a:off x="4195431" y="1514722"/>
              <a:ext cx="2478929" cy="1040081"/>
              <a:chOff x="4195431" y="2888622"/>
              <a:chExt cx="2478929" cy="1040081"/>
            </a:xfrm>
          </p:grpSpPr>
          <p:sp>
            <p:nvSpPr>
              <p:cNvPr id="298" name="矩形 297">
                <a:extLst>
                  <a:ext uri="{FF2B5EF4-FFF2-40B4-BE49-F238E27FC236}">
                    <a16:creationId xmlns:a16="http://schemas.microsoft.com/office/drawing/2014/main" id="{8E65DA42-A31E-AA40-939A-8C24082DDFAD}"/>
                  </a:ext>
                </a:extLst>
              </p:cNvPr>
              <p:cNvSpPr/>
              <p:nvPr/>
            </p:nvSpPr>
            <p:spPr>
              <a:xfrm rot="16200000">
                <a:off x="4931719" y="2814215"/>
                <a:ext cx="549953" cy="758019"/>
              </a:xfrm>
              <a:prstGeom prst="rect">
                <a:avLst/>
              </a:prstGeom>
              <a:noFill/>
              <a:ln w="12700">
                <a:solidFill>
                  <a:srgbClr val="7C8788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/>
              </a:p>
            </p:txBody>
          </p:sp>
          <p:sp>
            <p:nvSpPr>
              <p:cNvPr id="299" name="矩形 298">
                <a:extLst>
                  <a:ext uri="{FF2B5EF4-FFF2-40B4-BE49-F238E27FC236}">
                    <a16:creationId xmlns:a16="http://schemas.microsoft.com/office/drawing/2014/main" id="{40CC60EC-CBEE-8B81-BDD7-4E1976509C4F}"/>
                  </a:ext>
                </a:extLst>
              </p:cNvPr>
              <p:cNvSpPr/>
              <p:nvPr/>
            </p:nvSpPr>
            <p:spPr>
              <a:xfrm rot="16200000">
                <a:off x="4772168" y="3649796"/>
                <a:ext cx="314732" cy="156947"/>
              </a:xfrm>
              <a:prstGeom prst="rect">
                <a:avLst/>
              </a:prstGeom>
              <a:noFill/>
              <a:ln>
                <a:solidFill>
                  <a:srgbClr val="98B5B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0" name="矩形 299">
                <a:extLst>
                  <a:ext uri="{FF2B5EF4-FFF2-40B4-BE49-F238E27FC236}">
                    <a16:creationId xmlns:a16="http://schemas.microsoft.com/office/drawing/2014/main" id="{3F1B7027-4BB0-0381-7436-8BC62D6370AD}"/>
                  </a:ext>
                </a:extLst>
              </p:cNvPr>
              <p:cNvSpPr/>
              <p:nvPr/>
            </p:nvSpPr>
            <p:spPr>
              <a:xfrm rot="16200000">
                <a:off x="4757141" y="3211209"/>
                <a:ext cx="314732" cy="60107"/>
              </a:xfrm>
              <a:prstGeom prst="rect">
                <a:avLst/>
              </a:prstGeom>
              <a:noFill/>
              <a:ln>
                <a:solidFill>
                  <a:srgbClr val="98B5B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1" name="矩形 300">
                <a:extLst>
                  <a:ext uri="{FF2B5EF4-FFF2-40B4-BE49-F238E27FC236}">
                    <a16:creationId xmlns:a16="http://schemas.microsoft.com/office/drawing/2014/main" id="{61E39CBD-2E61-6140-408D-96D9AB619AA5}"/>
                  </a:ext>
                </a:extLst>
              </p:cNvPr>
              <p:cNvSpPr/>
              <p:nvPr/>
            </p:nvSpPr>
            <p:spPr>
              <a:xfrm rot="16200000">
                <a:off x="4843239" y="3118459"/>
                <a:ext cx="132519" cy="56768"/>
              </a:xfrm>
              <a:prstGeom prst="rect">
                <a:avLst/>
              </a:prstGeom>
              <a:solidFill>
                <a:srgbClr val="FFF2CC"/>
              </a:solidFill>
              <a:ln>
                <a:solidFill>
                  <a:srgbClr val="98B5B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2" name="矩形 301">
                <a:extLst>
                  <a:ext uri="{FF2B5EF4-FFF2-40B4-BE49-F238E27FC236}">
                    <a16:creationId xmlns:a16="http://schemas.microsoft.com/office/drawing/2014/main" id="{AD85FCB1-521C-382B-22BD-915677314FD8}"/>
                  </a:ext>
                </a:extLst>
              </p:cNvPr>
              <p:cNvSpPr/>
              <p:nvPr/>
            </p:nvSpPr>
            <p:spPr>
              <a:xfrm rot="16200000">
                <a:off x="5029741" y="3212037"/>
                <a:ext cx="216999" cy="60107"/>
              </a:xfrm>
              <a:prstGeom prst="rect">
                <a:avLst/>
              </a:prstGeom>
              <a:noFill/>
              <a:ln>
                <a:solidFill>
                  <a:srgbClr val="98B5B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3" name="矩形 302">
                <a:extLst>
                  <a:ext uri="{FF2B5EF4-FFF2-40B4-BE49-F238E27FC236}">
                    <a16:creationId xmlns:a16="http://schemas.microsoft.com/office/drawing/2014/main" id="{47952298-6A48-7A3B-C530-1D5C969D3FF0}"/>
                  </a:ext>
                </a:extLst>
              </p:cNvPr>
              <p:cNvSpPr/>
              <p:nvPr/>
            </p:nvSpPr>
            <p:spPr>
              <a:xfrm rot="16200000">
                <a:off x="5281871" y="3213720"/>
                <a:ext cx="220312" cy="53429"/>
              </a:xfrm>
              <a:prstGeom prst="rect">
                <a:avLst/>
              </a:prstGeom>
              <a:noFill/>
              <a:ln>
                <a:solidFill>
                  <a:srgbClr val="98B5B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04" name="直接箭头连接符 303">
                <a:extLst>
                  <a:ext uri="{FF2B5EF4-FFF2-40B4-BE49-F238E27FC236}">
                    <a16:creationId xmlns:a16="http://schemas.microsoft.com/office/drawing/2014/main" id="{596FEAB2-76DB-71A0-3347-CB5881354DA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730846" y="3619729"/>
                <a:ext cx="0" cy="220393"/>
              </a:xfrm>
              <a:prstGeom prst="straightConnector1">
                <a:avLst/>
              </a:prstGeom>
              <a:ln w="19050">
                <a:solidFill>
                  <a:srgbClr val="3DBE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直接箭头连接符 304">
                <a:extLst>
                  <a:ext uri="{FF2B5EF4-FFF2-40B4-BE49-F238E27FC236}">
                    <a16:creationId xmlns:a16="http://schemas.microsoft.com/office/drawing/2014/main" id="{D81EB4D1-5D7C-7291-30D9-4EB3FA9D61E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878184" y="3519552"/>
                <a:ext cx="102702" cy="0"/>
              </a:xfrm>
              <a:prstGeom prst="straightConnector1">
                <a:avLst/>
              </a:prstGeom>
              <a:ln>
                <a:solidFill>
                  <a:srgbClr val="3DBE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直接箭头连接符 305">
                <a:extLst>
                  <a:ext uri="{FF2B5EF4-FFF2-40B4-BE49-F238E27FC236}">
                    <a16:creationId xmlns:a16="http://schemas.microsoft.com/office/drawing/2014/main" id="{BCD8256F-A5F9-9955-E748-C2192BEC9A0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5333149" y="3523687"/>
                <a:ext cx="99389" cy="1670"/>
              </a:xfrm>
              <a:prstGeom prst="straightConnector1">
                <a:avLst/>
              </a:prstGeom>
              <a:ln>
                <a:solidFill>
                  <a:srgbClr val="3DBE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直接连接符 306">
                <a:extLst>
                  <a:ext uri="{FF2B5EF4-FFF2-40B4-BE49-F238E27FC236}">
                    <a16:creationId xmlns:a16="http://schemas.microsoft.com/office/drawing/2014/main" id="{95A803D2-3050-EDAB-2776-649EBD1A5B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5508" y="3738540"/>
                <a:ext cx="1198852" cy="0"/>
              </a:xfrm>
              <a:prstGeom prst="line">
                <a:avLst/>
              </a:prstGeom>
              <a:ln w="19050">
                <a:solidFill>
                  <a:srgbClr val="3DBE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9" name="文本框 308">
                <a:extLst>
                  <a:ext uri="{FF2B5EF4-FFF2-40B4-BE49-F238E27FC236}">
                    <a16:creationId xmlns:a16="http://schemas.microsoft.com/office/drawing/2014/main" id="{819226F7-ECC4-B009-373D-2DBDDFA631AD}"/>
                  </a:ext>
                </a:extLst>
              </p:cNvPr>
              <p:cNvSpPr txBox="1"/>
              <p:nvPr/>
            </p:nvSpPr>
            <p:spPr>
              <a:xfrm>
                <a:off x="5407241" y="3541073"/>
                <a:ext cx="759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Attention</a:t>
                </a:r>
              </a:p>
              <a:p>
                <a:pPr algn="ctr"/>
                <a:r>
                  <a:rPr lang="en-US" altLang="zh-CN" sz="9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output</a:t>
                </a:r>
                <a:endParaRPr lang="zh-CN" altLang="en-US" sz="9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10" name="矩形 309">
                <a:extLst>
                  <a:ext uri="{FF2B5EF4-FFF2-40B4-BE49-F238E27FC236}">
                    <a16:creationId xmlns:a16="http://schemas.microsoft.com/office/drawing/2014/main" id="{AEE7A6C3-8827-6CAA-618D-1C6773D3D31D}"/>
                  </a:ext>
                </a:extLst>
              </p:cNvPr>
              <p:cNvSpPr/>
              <p:nvPr/>
            </p:nvSpPr>
            <p:spPr>
              <a:xfrm rot="16200000">
                <a:off x="4321707" y="3649795"/>
                <a:ext cx="400869" cy="156947"/>
              </a:xfrm>
              <a:prstGeom prst="rect">
                <a:avLst/>
              </a:prstGeom>
              <a:noFill/>
              <a:ln>
                <a:solidFill>
                  <a:srgbClr val="98B5B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1" name="矩形 310">
                <a:extLst>
                  <a:ext uri="{FF2B5EF4-FFF2-40B4-BE49-F238E27FC236}">
                    <a16:creationId xmlns:a16="http://schemas.microsoft.com/office/drawing/2014/main" id="{2BC2668B-79CB-395F-1B44-BD4A357375ED}"/>
                  </a:ext>
                </a:extLst>
              </p:cNvPr>
              <p:cNvSpPr/>
              <p:nvPr/>
            </p:nvSpPr>
            <p:spPr>
              <a:xfrm rot="16200000">
                <a:off x="4426123" y="3555370"/>
                <a:ext cx="192152" cy="143707"/>
              </a:xfrm>
              <a:prstGeom prst="rect">
                <a:avLst/>
              </a:prstGeom>
              <a:solidFill>
                <a:srgbClr val="FFF2CC"/>
              </a:solidFill>
              <a:ln>
                <a:solidFill>
                  <a:srgbClr val="CCDA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12" name="直接箭头连接符 311">
                <a:extLst>
                  <a:ext uri="{FF2B5EF4-FFF2-40B4-BE49-F238E27FC236}">
                    <a16:creationId xmlns:a16="http://schemas.microsoft.com/office/drawing/2014/main" id="{F53947B1-FAD3-0BE1-1A78-60C4AD334C9D}"/>
                  </a:ext>
                </a:extLst>
              </p:cNvPr>
              <p:cNvCxnSpPr>
                <a:cxnSpLocks/>
                <a:stCxn id="300" idx="2"/>
                <a:endCxn id="302" idx="0"/>
              </p:cNvCxnSpPr>
              <p:nvPr/>
            </p:nvCxnSpPr>
            <p:spPr>
              <a:xfrm rot="16200000" flipH="1">
                <a:off x="5025959" y="3159864"/>
                <a:ext cx="828" cy="1636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3" name="直接箭头连接符 312">
                <a:extLst>
                  <a:ext uri="{FF2B5EF4-FFF2-40B4-BE49-F238E27FC236}">
                    <a16:creationId xmlns:a16="http://schemas.microsoft.com/office/drawing/2014/main" id="{BA58D306-2ED7-02D8-C691-5CBDF188A96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257724" y="3146863"/>
                <a:ext cx="0" cy="1788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4" name="文本框 313">
                <a:extLst>
                  <a:ext uri="{FF2B5EF4-FFF2-40B4-BE49-F238E27FC236}">
                    <a16:creationId xmlns:a16="http://schemas.microsoft.com/office/drawing/2014/main" id="{9FFA11BF-E207-28E2-13F1-C85CEF0DB2A3}"/>
                  </a:ext>
                </a:extLst>
              </p:cNvPr>
              <p:cNvSpPr txBox="1"/>
              <p:nvPr/>
            </p:nvSpPr>
            <p:spPr>
              <a:xfrm>
                <a:off x="4749452" y="2888622"/>
                <a:ext cx="8835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Attention</a:t>
                </a:r>
                <a:r>
                  <a:rPr lang="zh-CN" altLang="en-US" sz="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</a:t>
                </a:r>
                <a:r>
                  <a:rPr lang="en-US" altLang="zh-CN" sz="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mechanism</a:t>
                </a:r>
              </a:p>
            </p:txBody>
          </p:sp>
          <p:sp>
            <p:nvSpPr>
              <p:cNvPr id="315" name="文本框 314">
                <a:extLst>
                  <a:ext uri="{FF2B5EF4-FFF2-40B4-BE49-F238E27FC236}">
                    <a16:creationId xmlns:a16="http://schemas.microsoft.com/office/drawing/2014/main" id="{B03CDFD5-EA02-C398-C096-DBA4219F4961}"/>
                  </a:ext>
                </a:extLst>
              </p:cNvPr>
              <p:cNvSpPr txBox="1"/>
              <p:nvPr/>
            </p:nvSpPr>
            <p:spPr>
              <a:xfrm>
                <a:off x="4861666" y="3491486"/>
                <a:ext cx="59163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Pool</a:t>
                </a:r>
                <a:endParaRPr lang="zh-CN" altLang="en-US" sz="10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16" name="文本框 315">
                <a:extLst>
                  <a:ext uri="{FF2B5EF4-FFF2-40B4-BE49-F238E27FC236}">
                    <a16:creationId xmlns:a16="http://schemas.microsoft.com/office/drawing/2014/main" id="{0AE72999-2DC0-1253-BD01-C285D625E3D3}"/>
                  </a:ext>
                </a:extLst>
              </p:cNvPr>
              <p:cNvSpPr txBox="1"/>
              <p:nvPr/>
            </p:nvSpPr>
            <p:spPr>
              <a:xfrm>
                <a:off x="4195431" y="3287906"/>
                <a:ext cx="616210" cy="202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Conv1_3</a:t>
                </a:r>
                <a:endParaRPr lang="zh-CN" altLang="en-US" sz="9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17" name="矩形 316">
                <a:extLst>
                  <a:ext uri="{FF2B5EF4-FFF2-40B4-BE49-F238E27FC236}">
                    <a16:creationId xmlns:a16="http://schemas.microsoft.com/office/drawing/2014/main" id="{8BDCD4FC-A22B-5078-4574-38EBA1850732}"/>
                  </a:ext>
                </a:extLst>
              </p:cNvPr>
              <p:cNvSpPr/>
              <p:nvPr/>
            </p:nvSpPr>
            <p:spPr>
              <a:xfrm rot="16200000">
                <a:off x="5226312" y="3654268"/>
                <a:ext cx="314732" cy="156947"/>
              </a:xfrm>
              <a:prstGeom prst="rect">
                <a:avLst/>
              </a:prstGeom>
              <a:noFill/>
              <a:ln>
                <a:solidFill>
                  <a:srgbClr val="98B5B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18" name="直接箭头连接符 317">
                <a:extLst>
                  <a:ext uri="{FF2B5EF4-FFF2-40B4-BE49-F238E27FC236}">
                    <a16:creationId xmlns:a16="http://schemas.microsoft.com/office/drawing/2014/main" id="{CCB84FCD-650D-ADAD-76B6-CD6D2D806A2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65338" y="3604073"/>
                <a:ext cx="0" cy="264282"/>
              </a:xfrm>
              <a:prstGeom prst="straightConnector1">
                <a:avLst/>
              </a:prstGeom>
              <a:ln w="19050">
                <a:solidFill>
                  <a:srgbClr val="3DBE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7" name="组合 326">
              <a:extLst>
                <a:ext uri="{FF2B5EF4-FFF2-40B4-BE49-F238E27FC236}">
                  <a16:creationId xmlns:a16="http://schemas.microsoft.com/office/drawing/2014/main" id="{415C6D09-EA32-8035-0DFD-A5CB4331480C}"/>
                </a:ext>
              </a:extLst>
            </p:cNvPr>
            <p:cNvGrpSpPr/>
            <p:nvPr/>
          </p:nvGrpSpPr>
          <p:grpSpPr>
            <a:xfrm>
              <a:off x="894870" y="2642131"/>
              <a:ext cx="3051244" cy="1749548"/>
              <a:chOff x="2603385" y="160868"/>
              <a:chExt cx="4160796" cy="2385752"/>
            </a:xfrm>
          </p:grpSpPr>
          <p:pic>
            <p:nvPicPr>
              <p:cNvPr id="328" name="图形 327">
                <a:extLst>
                  <a:ext uri="{FF2B5EF4-FFF2-40B4-BE49-F238E27FC236}">
                    <a16:creationId xmlns:a16="http://schemas.microsoft.com/office/drawing/2014/main" id="{2AF94E25-8380-D74F-2A4A-7E519D8C7B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6777" t="14622" r="10126" b="5967"/>
              <a:stretch/>
            </p:blipFill>
            <p:spPr>
              <a:xfrm>
                <a:off x="2603385" y="160868"/>
                <a:ext cx="4160796" cy="2385752"/>
              </a:xfrm>
              <a:prstGeom prst="rect">
                <a:avLst/>
              </a:prstGeom>
            </p:spPr>
          </p:pic>
          <p:cxnSp>
            <p:nvCxnSpPr>
              <p:cNvPr id="329" name="直接连接符 328">
                <a:extLst>
                  <a:ext uri="{FF2B5EF4-FFF2-40B4-BE49-F238E27FC236}">
                    <a16:creationId xmlns:a16="http://schemas.microsoft.com/office/drawing/2014/main" id="{DA17C574-D665-4DB9-F3FF-3E8F604A46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0949" y="160868"/>
                <a:ext cx="0" cy="2228609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直接连接符 329">
                <a:extLst>
                  <a:ext uri="{FF2B5EF4-FFF2-40B4-BE49-F238E27FC236}">
                    <a16:creationId xmlns:a16="http://schemas.microsoft.com/office/drawing/2014/main" id="{DB296A56-B880-6AF1-4A34-88300C100E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44534" y="160868"/>
                <a:ext cx="0" cy="222251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5" name="连接符: 曲线 334">
              <a:extLst>
                <a:ext uri="{FF2B5EF4-FFF2-40B4-BE49-F238E27FC236}">
                  <a16:creationId xmlns:a16="http://schemas.microsoft.com/office/drawing/2014/main" id="{E438A129-2FA7-489E-02BF-D07CA5CA52CD}"/>
                </a:ext>
              </a:extLst>
            </p:cNvPr>
            <p:cNvCxnSpPr>
              <a:cxnSpLocks/>
              <a:endCxn id="310" idx="0"/>
            </p:cNvCxnSpPr>
            <p:nvPr/>
          </p:nvCxnSpPr>
          <p:spPr>
            <a:xfrm flipV="1">
              <a:off x="3185746" y="2354368"/>
              <a:ext cx="1257922" cy="817633"/>
            </a:xfrm>
            <a:prstGeom prst="curvedConnector3">
              <a:avLst/>
            </a:prstGeom>
            <a:ln w="19050">
              <a:solidFill>
                <a:srgbClr val="3DBEFF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连接符: 曲线 343">
              <a:extLst>
                <a:ext uri="{FF2B5EF4-FFF2-40B4-BE49-F238E27FC236}">
                  <a16:creationId xmlns:a16="http://schemas.microsoft.com/office/drawing/2014/main" id="{57F01A4C-F706-33F0-560A-751AB280B461}"/>
                </a:ext>
              </a:extLst>
            </p:cNvPr>
            <p:cNvCxnSpPr>
              <a:endCxn id="131" idx="1"/>
            </p:cNvCxnSpPr>
            <p:nvPr/>
          </p:nvCxnSpPr>
          <p:spPr>
            <a:xfrm flipV="1">
              <a:off x="7091680" y="3221167"/>
              <a:ext cx="727250" cy="295738"/>
            </a:xfrm>
            <a:prstGeom prst="curvedConnector3">
              <a:avLst/>
            </a:prstGeom>
            <a:ln w="19050">
              <a:solidFill>
                <a:srgbClr val="3DBEFF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连接符: 曲线 345">
              <a:extLst>
                <a:ext uri="{FF2B5EF4-FFF2-40B4-BE49-F238E27FC236}">
                  <a16:creationId xmlns:a16="http://schemas.microsoft.com/office/drawing/2014/main" id="{ECECDBEC-5C69-B58B-4A4C-9DA3C4D6D6CD}"/>
                </a:ext>
              </a:extLst>
            </p:cNvPr>
            <p:cNvCxnSpPr>
              <a:endCxn id="288" idx="0"/>
            </p:cNvCxnSpPr>
            <p:nvPr/>
          </p:nvCxnSpPr>
          <p:spPr>
            <a:xfrm>
              <a:off x="1808480" y="4123460"/>
              <a:ext cx="2635188" cy="990683"/>
            </a:xfrm>
            <a:prstGeom prst="curvedConnector3">
              <a:avLst/>
            </a:prstGeom>
            <a:ln w="19050">
              <a:solidFill>
                <a:srgbClr val="3DBEFF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连接符: 曲线 353">
              <a:extLst>
                <a:ext uri="{FF2B5EF4-FFF2-40B4-BE49-F238E27FC236}">
                  <a16:creationId xmlns:a16="http://schemas.microsoft.com/office/drawing/2014/main" id="{667BDF46-285B-4B3A-0778-FA756A176FF1}"/>
                </a:ext>
              </a:extLst>
            </p:cNvPr>
            <p:cNvCxnSpPr>
              <a:cxnSpLocks/>
            </p:cNvCxnSpPr>
            <p:nvPr/>
          </p:nvCxnSpPr>
          <p:spPr>
            <a:xfrm>
              <a:off x="2444890" y="3340164"/>
              <a:ext cx="1998778" cy="388104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3DBEFF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FB62E5A0-665B-7CBC-12B2-2F1C91390F8C}"/>
              </a:ext>
            </a:extLst>
          </p:cNvPr>
          <p:cNvSpPr txBox="1"/>
          <p:nvPr/>
        </p:nvSpPr>
        <p:spPr>
          <a:xfrm>
            <a:off x="3819727" y="359923"/>
            <a:ext cx="4552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/>
              <a:t>模型结构</a:t>
            </a:r>
          </a:p>
        </p:txBody>
      </p:sp>
    </p:spTree>
    <p:extLst>
      <p:ext uri="{BB962C8B-B14F-4D97-AF65-F5344CB8AC3E}">
        <p14:creationId xmlns:p14="http://schemas.microsoft.com/office/powerpoint/2010/main" val="3299857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1">
            <a:extLst>
              <a:ext uri="{FF2B5EF4-FFF2-40B4-BE49-F238E27FC236}">
                <a16:creationId xmlns:a16="http://schemas.microsoft.com/office/drawing/2014/main" id="{22360CDC-5953-3804-DB49-5131031E0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21" y="1215958"/>
            <a:ext cx="6224247" cy="4149498"/>
          </a:xfrm>
          <a:prstGeom prst="roundRect">
            <a:avLst/>
          </a:prstGeom>
        </p:spPr>
      </p:pic>
      <p:pic>
        <p:nvPicPr>
          <p:cNvPr id="3" name="图形 2">
            <a:extLst>
              <a:ext uri="{FF2B5EF4-FFF2-40B4-BE49-F238E27FC236}">
                <a16:creationId xmlns:a16="http://schemas.microsoft.com/office/drawing/2014/main" id="{C0F9902D-9924-4590-0A72-4AE2CBF720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98997" y="1210233"/>
            <a:ext cx="6218243" cy="4145495"/>
          </a:xfrm>
          <a:prstGeom prst="round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AA69A43-C8C8-F5B9-8CC9-18C1D880FEAE}"/>
              </a:ext>
            </a:extLst>
          </p:cNvPr>
          <p:cNvSpPr txBox="1"/>
          <p:nvPr/>
        </p:nvSpPr>
        <p:spPr>
          <a:xfrm>
            <a:off x="3819727" y="359923"/>
            <a:ext cx="4552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/>
              <a:t>标注与未标注聚类情况</a:t>
            </a:r>
          </a:p>
        </p:txBody>
      </p:sp>
    </p:spTree>
    <p:extLst>
      <p:ext uri="{BB962C8B-B14F-4D97-AF65-F5344CB8AC3E}">
        <p14:creationId xmlns:p14="http://schemas.microsoft.com/office/powerpoint/2010/main" val="904707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218</Words>
  <Application>Microsoft Office PowerPoint</Application>
  <PresentationFormat>宽屏</PresentationFormat>
  <Paragraphs>108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2" baseType="lpstr">
      <vt:lpstr>PingFang SC</vt:lpstr>
      <vt:lpstr>等线</vt:lpstr>
      <vt:lpstr>等线 Light</vt:lpstr>
      <vt:lpstr>黑体</vt:lpstr>
      <vt:lpstr>Microsoft Yahei</vt:lpstr>
      <vt:lpstr>幼圆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chenyu mu</dc:creator>
  <cp:lastModifiedBy>chenyu mu</cp:lastModifiedBy>
  <cp:revision>30</cp:revision>
  <dcterms:created xsi:type="dcterms:W3CDTF">2023-09-24T02:32:15Z</dcterms:created>
  <dcterms:modified xsi:type="dcterms:W3CDTF">2023-10-06T14:43:08Z</dcterms:modified>
</cp:coreProperties>
</file>